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0B0419B0" ContentType="image/png"/>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8.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0.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0"/>
    <p:sldMasterId id="2147483669" r:id="rId11"/>
  </p:sldMasterIdLst>
  <p:notesMasterIdLst>
    <p:notesMasterId r:id="rId30"/>
  </p:notesMasterIdLst>
  <p:sldIdLst>
    <p:sldId id="355" r:id="rId12"/>
    <p:sldId id="328" r:id="rId13"/>
    <p:sldId id="279" r:id="rId14"/>
    <p:sldId id="280" r:id="rId15"/>
    <p:sldId id="281" r:id="rId16"/>
    <p:sldId id="282" r:id="rId17"/>
    <p:sldId id="283" r:id="rId18"/>
    <p:sldId id="340" r:id="rId19"/>
    <p:sldId id="341" r:id="rId20"/>
    <p:sldId id="342" r:id="rId21"/>
    <p:sldId id="343" r:id="rId22"/>
    <p:sldId id="288" r:id="rId23"/>
    <p:sldId id="347" r:id="rId24"/>
    <p:sldId id="348" r:id="rId25"/>
    <p:sldId id="353" r:id="rId26"/>
    <p:sldId id="352" r:id="rId27"/>
    <p:sldId id="354" r:id="rId28"/>
    <p:sldId id="32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ellie Tucker" initials="ST" lastIdx="14" clrIdx="0"/>
  <p:cmAuthor id="1" name="shelliet" initials="ST" lastIdx="1" clrIdx="1"/>
  <p:cmAuthor id="2" name="Contoso Pharmaceuticals" initials="LL" lastIdx="1" clrIdx="2"/>
  <p:cmAuthor id="3" name="Lindsay Latimore" initials="LFL" lastIdx="14" clrIdx="3"/>
  <p:cmAuthor id="4" name="GonzaloA" initials="GA" lastIdx="11"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77789" autoAdjust="0"/>
  </p:normalViewPr>
  <p:slideViewPr>
    <p:cSldViewPr>
      <p:cViewPr>
        <p:scale>
          <a:sx n="70" d="100"/>
          <a:sy n="70" d="100"/>
        </p:scale>
        <p:origin x="-1884" y="-756"/>
      </p:cViewPr>
      <p:guideLst>
        <p:guide orient="horz" pos="384"/>
        <p:guide orient="horz" pos="1104"/>
        <p:guide orient="horz" pos="624"/>
        <p:guide pos="1968"/>
        <p:guide pos="384"/>
        <p:guide pos="960"/>
        <p:guide pos="4704"/>
        <p:guide pos="192"/>
        <p:guide pos="3936"/>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p:scale>
          <a:sx n="80" d="100"/>
          <a:sy n="80" d="100"/>
        </p:scale>
        <p:origin x="-348" y="-4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2.xml"/><Relationship Id="rId24" Type="http://schemas.openxmlformats.org/officeDocument/2006/relationships/slide" Target="slides/slide13.xml"/><Relationship Id="rId32"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10" Type="http://schemas.openxmlformats.org/officeDocument/2006/relationships/slideMaster" Target="slideMasters/slideMaster1.xml"/><Relationship Id="rId19" Type="http://schemas.openxmlformats.org/officeDocument/2006/relationships/slide" Target="slides/slide8.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A2E03A-AC74-4DCC-84AB-3B93BD24C0C7}" type="datetimeFigureOut">
              <a:rPr lang="en-US" smtClean="0"/>
              <a:t>8/11/2011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495259-C478-458E-8F66-D0CFA83DA988}" type="slidenum">
              <a:rPr lang="en-US" smtClean="0"/>
              <a:t>‹#›</a:t>
            </a:fld>
            <a:endParaRPr lang="en-US"/>
          </a:p>
        </p:txBody>
      </p:sp>
    </p:spTree>
    <p:extLst>
      <p:ext uri="{BB962C8B-B14F-4D97-AF65-F5344CB8AC3E}">
        <p14:creationId xmlns:p14="http://schemas.microsoft.com/office/powerpoint/2010/main" val="312074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itchFamily="34" charset="0"/>
        <a:ea typeface="Segoe UI" pitchFamily="34" charset="0"/>
        <a:cs typeface="Segoe UI" pitchFamily="34" charset="0"/>
      </a:defRPr>
    </a:lvl1pPr>
    <a:lvl2pPr marL="457200" algn="l" defTabSz="914400" rtl="0" eaLnBrk="1" latinLnBrk="0" hangingPunct="1">
      <a:defRPr sz="1200" kern="1200">
        <a:solidFill>
          <a:schemeClr val="tx1"/>
        </a:solidFill>
        <a:latin typeface="Segoe UI" pitchFamily="34" charset="0"/>
        <a:ea typeface="Segoe UI" pitchFamily="34" charset="0"/>
        <a:cs typeface="Segoe UI" pitchFamily="34" charset="0"/>
      </a:defRPr>
    </a:lvl2pPr>
    <a:lvl3pPr marL="914400" algn="l" defTabSz="914400" rtl="0" eaLnBrk="1" latinLnBrk="0" hangingPunct="1">
      <a:defRPr sz="1200" kern="1200">
        <a:solidFill>
          <a:schemeClr val="tx1"/>
        </a:solidFill>
        <a:latin typeface="Segoe UI" pitchFamily="34" charset="0"/>
        <a:ea typeface="Segoe UI" pitchFamily="34" charset="0"/>
        <a:cs typeface="Segoe UI" pitchFamily="34" charset="0"/>
      </a:defRPr>
    </a:lvl3pPr>
    <a:lvl4pPr marL="1371600" algn="l" defTabSz="914400" rtl="0" eaLnBrk="1" latinLnBrk="0" hangingPunct="1">
      <a:defRPr sz="1200" kern="1200">
        <a:solidFill>
          <a:schemeClr val="tx1"/>
        </a:solidFill>
        <a:latin typeface="Segoe UI" pitchFamily="34" charset="0"/>
        <a:ea typeface="Segoe UI" pitchFamily="34" charset="0"/>
        <a:cs typeface="Segoe UI" pitchFamily="34" charset="0"/>
      </a:defRPr>
    </a:lvl4pPr>
    <a:lvl5pPr marL="1828800" algn="l" defTabSz="914400" rtl="0" eaLnBrk="1" latinLnBrk="0" hangingPunct="1">
      <a:defRPr sz="1200" kern="1200">
        <a:solidFill>
          <a:schemeClr val="tx1"/>
        </a:solidFill>
        <a:latin typeface="Segoe UI" pitchFamily="34" charset="0"/>
        <a:ea typeface="Segoe UI" pitchFamily="34" charset="0"/>
        <a:cs typeface="Segoe UI"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the PowerPoint viewer at (http://www.microsoft.com/downloads/details.aspx?displaylang=en&amp;FamilyID=cb9bf144-1076-4615-9951-294eeb832823)</a:t>
            </a:r>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86126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91000"/>
            <a:ext cx="5486400" cy="4876800"/>
          </a:xfrm>
        </p:spPr>
        <p:txBody>
          <a:bodyPr/>
          <a:lstStyle/>
          <a:p>
            <a:pPr eaLnBrk="1" hangingPunct="1"/>
            <a:r>
              <a:rPr lang="en-US" sz="1100" b="1" dirty="0" smtClean="0"/>
              <a:t>Using This Template</a:t>
            </a:r>
          </a:p>
          <a:p>
            <a:pPr eaLnBrk="1" hangingPunct="1"/>
            <a:r>
              <a:rPr lang="en-US" sz="990" dirty="0" smtClean="0"/>
              <a:t>This Microsoft PowerPoint</a:t>
            </a:r>
            <a:r>
              <a:rPr lang="en-US" sz="990" baseline="30000" dirty="0" smtClean="0"/>
              <a:t>®</a:t>
            </a:r>
            <a:r>
              <a:rPr lang="en-US" sz="990" dirty="0" smtClean="0"/>
              <a:t> template has training content about creating accessible</a:t>
            </a:r>
            <a:r>
              <a:rPr lang="en-US" sz="990" baseline="0" dirty="0" smtClean="0"/>
              <a:t> documents in </a:t>
            </a:r>
            <a:r>
              <a:rPr lang="en-US" sz="990" dirty="0" smtClean="0"/>
              <a:t>Microsoft</a:t>
            </a:r>
            <a:r>
              <a:rPr lang="en-US" sz="990" baseline="0" dirty="0" smtClean="0"/>
              <a:t> Word</a:t>
            </a:r>
            <a:r>
              <a:rPr lang="en-US" sz="990" baseline="30000" dirty="0" smtClean="0"/>
              <a:t>®</a:t>
            </a:r>
            <a:r>
              <a:rPr lang="en-US" sz="990" dirty="0" smtClean="0"/>
              <a:t> 2010. Its content is adapted from the Office.com Training course called “Create accessible</a:t>
            </a:r>
            <a:r>
              <a:rPr lang="en-US" sz="990" baseline="0" dirty="0" smtClean="0"/>
              <a:t> Word documents.</a:t>
            </a:r>
            <a:r>
              <a:rPr lang="en-US" sz="990" dirty="0" smtClean="0"/>
              <a:t>”</a:t>
            </a:r>
            <a:endParaRPr lang="en-US" sz="99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990" b="1" dirty="0" smtClean="0"/>
              <a:t>PowerPoint</a:t>
            </a:r>
            <a:r>
              <a:rPr lang="en-US" sz="990" b="1" baseline="0" dirty="0" smtClean="0"/>
              <a:t> version: </a:t>
            </a:r>
            <a:r>
              <a:rPr lang="en-US" sz="990" b="0" dirty="0" smtClean="0"/>
              <a:t>The template must be viewed in PowerPoint 2010. </a:t>
            </a:r>
            <a:r>
              <a:rPr lang="en-US" sz="990" kern="1200" dirty="0" smtClean="0">
                <a:solidFill>
                  <a:schemeClr val="tx1"/>
                </a:solidFill>
                <a:effectLst/>
              </a:rPr>
              <a:t>If you don’t have PowerPoint 2010, the videos included in the presentation will not play. </a:t>
            </a:r>
            <a:r>
              <a:rPr lang="en-US" sz="990" dirty="0" smtClean="0">
                <a:effectLst/>
                <a:latin typeface="Calibri,sans-serif"/>
              </a:rPr>
              <a:t>If you don’t have PowerPoint 2010, download the PowerPoint Viewer to view these files (http://www.microsoft.com/downloads/details.aspx?displaylang=en&amp;FamilyID=cb9bf144%2D1076%2D4615%2D9951%2D294eeb832823).</a:t>
            </a:r>
            <a:r>
              <a:rPr lang="en-US" sz="990" dirty="0" smtClean="0">
                <a:effectLst/>
              </a:rPr>
              <a:t/>
            </a:r>
            <a:br>
              <a:rPr lang="en-US" sz="990" dirty="0" smtClean="0">
                <a:effectLst/>
              </a:rPr>
            </a:br>
            <a:r>
              <a:rPr lang="en-US" sz="990" b="1" dirty="0" smtClean="0">
                <a:effectLst/>
              </a:rPr>
              <a:t>Video playback:</a:t>
            </a:r>
            <a:r>
              <a:rPr lang="en-US" sz="990" b="1" baseline="0" dirty="0" smtClean="0">
                <a:effectLst/>
              </a:rPr>
              <a:t> </a:t>
            </a:r>
            <a:r>
              <a:rPr lang="en-US" sz="990" dirty="0" smtClean="0">
                <a:effectLst/>
                <a:latin typeface="Calibri,sans-serif"/>
              </a:rPr>
              <a:t>If the yellow security bar appears at the top of the screen in PowerPoint, or if a Codec Unavailable message appears in the video playback window, the presentation might have opened in Protected View. To enable video playback, in the yellow security bar at the top of the PowerPoint window, click </a:t>
            </a:r>
            <a:r>
              <a:rPr lang="en-US" sz="990" b="1" dirty="0" smtClean="0">
                <a:effectLst/>
                <a:latin typeface="Calibri,sans-serif"/>
              </a:rPr>
              <a:t>Enable Editing</a:t>
            </a:r>
            <a:r>
              <a:rPr lang="en-US" sz="990" dirty="0" smtClean="0">
                <a:effectLst/>
                <a:latin typeface="Calibri,sans-serif"/>
              </a:rPr>
              <a:t>.</a:t>
            </a:r>
            <a:endParaRPr lang="en-US" sz="990" b="0" dirty="0" smtClean="0"/>
          </a:p>
          <a:p>
            <a:pPr eaLnBrk="1" hangingPunct="1"/>
            <a:r>
              <a:rPr lang="en-US" sz="990" b="1" dirty="0" smtClean="0"/>
              <a:t>Slide layouts: </a:t>
            </a:r>
            <a:r>
              <a:rPr lang="en-US" sz="990" b="0" dirty="0" smtClean="0"/>
              <a:t>Each slide has a custom layout.</a:t>
            </a:r>
            <a:r>
              <a:rPr lang="en-US" sz="990" b="0" baseline="0" dirty="0" smtClean="0"/>
              <a:t> To apply the custom layout to a new slide, right-click the slide thumbnail, point to </a:t>
            </a:r>
            <a:r>
              <a:rPr lang="en-US" sz="990" b="1" baseline="0" dirty="0" smtClean="0"/>
              <a:t>Layout</a:t>
            </a:r>
            <a:r>
              <a:rPr lang="en-US" sz="990" b="0" baseline="0" dirty="0" smtClean="0"/>
              <a:t>, and click the layout from the </a:t>
            </a:r>
            <a:r>
              <a:rPr lang="en-US" sz="990" b="1" baseline="0" dirty="0" smtClean="0"/>
              <a:t>Layout</a:t>
            </a:r>
            <a:r>
              <a:rPr lang="en-US" sz="990" b="0" baseline="0" dirty="0" smtClean="0"/>
              <a:t> gallery. To alter the layouts, open master view and alter the specific master layout in that view. You can find the layout’s title by pointing to its thumbnail.</a:t>
            </a:r>
            <a:endParaRPr lang="en-US" sz="990" b="0" dirty="0" smtClean="0"/>
          </a:p>
          <a:p>
            <a:pPr eaLnBrk="1" hangingPunct="1"/>
            <a:r>
              <a:rPr lang="en-US" sz="990" b="1" dirty="0" smtClean="0"/>
              <a:t>Animations:</a:t>
            </a:r>
            <a:r>
              <a:rPr lang="en-US" sz="990" dirty="0" smtClean="0"/>
              <a:t> Custom animation effects are applied throughout the presentation. These include </a:t>
            </a:r>
            <a:r>
              <a:rPr lang="en-US" sz="990" b="1" dirty="0" smtClean="0"/>
              <a:t>Float In</a:t>
            </a:r>
            <a:r>
              <a:rPr lang="en-US" sz="990" dirty="0" smtClean="0"/>
              <a:t> (</a:t>
            </a:r>
            <a:r>
              <a:rPr lang="en-US" sz="990" b="1" dirty="0" smtClean="0"/>
              <a:t>Up</a:t>
            </a:r>
            <a:r>
              <a:rPr lang="en-US" sz="990" dirty="0" smtClean="0"/>
              <a:t> or </a:t>
            </a:r>
            <a:r>
              <a:rPr lang="en-US" sz="990" b="1" dirty="0" smtClean="0"/>
              <a:t>Down</a:t>
            </a:r>
            <a:r>
              <a:rPr lang="en-US" sz="990" dirty="0" smtClean="0"/>
              <a:t> option), </a:t>
            </a:r>
            <a:r>
              <a:rPr lang="en-US" sz="990" b="1" dirty="0" smtClean="0"/>
              <a:t>Fade</a:t>
            </a:r>
            <a:r>
              <a:rPr lang="en-US" sz="990" dirty="0" smtClean="0"/>
              <a:t>,</a:t>
            </a:r>
            <a:r>
              <a:rPr lang="en-US" sz="990" baseline="0" dirty="0" smtClean="0"/>
              <a:t> and </a:t>
            </a:r>
            <a:r>
              <a:rPr lang="en-US" sz="990" b="1" baseline="0" dirty="0" smtClean="0"/>
              <a:t>Zoom</a:t>
            </a:r>
            <a:r>
              <a:rPr lang="en-US" sz="990" dirty="0" smtClean="0"/>
              <a:t>. To alter animation effects, click the </a:t>
            </a:r>
            <a:r>
              <a:rPr lang="en-US" sz="990" b="1" dirty="0" smtClean="0"/>
              <a:t>Animations</a:t>
            </a:r>
            <a:r>
              <a:rPr lang="en-US" sz="990" dirty="0" smtClean="0"/>
              <a:t> tab, and</a:t>
            </a:r>
            <a:r>
              <a:rPr lang="en-US" sz="990" baseline="0" dirty="0" smtClean="0"/>
              <a:t> use the </a:t>
            </a:r>
            <a:r>
              <a:rPr lang="en-US" sz="990" b="1" baseline="0" dirty="0" smtClean="0"/>
              <a:t>Add Animation</a:t>
            </a:r>
            <a:r>
              <a:rPr lang="en-US" sz="990" baseline="0" dirty="0" smtClean="0"/>
              <a:t> gallery and </a:t>
            </a:r>
            <a:r>
              <a:rPr lang="en-US" sz="990" b="1" baseline="0" dirty="0" smtClean="0"/>
              <a:t>Timing</a:t>
            </a:r>
            <a:r>
              <a:rPr lang="en-US" sz="990" baseline="0" dirty="0" smtClean="0"/>
              <a:t> options. </a:t>
            </a:r>
            <a:r>
              <a:rPr lang="en-US" sz="990" b="1" baseline="0" dirty="0" smtClean="0"/>
              <a:t>Effect Options</a:t>
            </a:r>
            <a:r>
              <a:rPr lang="en-US" sz="990" baseline="0" dirty="0" smtClean="0"/>
              <a:t> gives you choices about the effect; click </a:t>
            </a:r>
            <a:r>
              <a:rPr lang="en-US" sz="990" b="1" baseline="0" dirty="0" smtClean="0"/>
              <a:t>Animation Pane</a:t>
            </a:r>
            <a:r>
              <a:rPr lang="en-US" sz="990" baseline="0" dirty="0" smtClean="0"/>
              <a:t> on the </a:t>
            </a:r>
            <a:r>
              <a:rPr lang="en-US" sz="990" b="1" baseline="0" dirty="0" smtClean="0"/>
              <a:t>Animations</a:t>
            </a:r>
            <a:r>
              <a:rPr lang="en-US" sz="990" baseline="0" dirty="0" smtClean="0"/>
              <a:t> tab to work with multiple animations. </a:t>
            </a:r>
          </a:p>
          <a:p>
            <a:pPr eaLnBrk="1" hangingPunct="1"/>
            <a:r>
              <a:rPr lang="en-US" sz="990" b="1" baseline="0" dirty="0" smtClean="0"/>
              <a:t>Transitions</a:t>
            </a:r>
            <a:r>
              <a:rPr lang="en-US" sz="990" baseline="0" dirty="0" smtClean="0"/>
              <a:t>: One transition, </a:t>
            </a:r>
            <a:r>
              <a:rPr lang="en-US" sz="990" b="1" baseline="0" dirty="0" smtClean="0"/>
              <a:t>Doors</a:t>
            </a:r>
            <a:r>
              <a:rPr lang="en-US" sz="990" baseline="0" dirty="0" smtClean="0"/>
              <a:t>, is used to emphasize sections of the slide show. It’s applied on the </a:t>
            </a:r>
            <a:r>
              <a:rPr lang="en-US" sz="990" b="1" baseline="0" dirty="0" smtClean="0"/>
              <a:t>Course Contents</a:t>
            </a:r>
            <a:r>
              <a:rPr lang="en-US" sz="990" baseline="0" dirty="0" smtClean="0"/>
              <a:t> slide, </a:t>
            </a:r>
            <a:r>
              <a:rPr lang="en-US" sz="990" b="1" baseline="0" dirty="0" smtClean="0"/>
              <a:t>Lesson</a:t>
            </a:r>
            <a:r>
              <a:rPr lang="en-US" sz="990" baseline="0" dirty="0" smtClean="0"/>
              <a:t> slide, and the first test slide. </a:t>
            </a:r>
          </a:p>
          <a:p>
            <a:pPr eaLnBrk="1" hangingPunct="1"/>
            <a:r>
              <a:rPr lang="en-US" sz="990" b="1" dirty="0" smtClean="0"/>
              <a:t>Hyperlinks to online course:</a:t>
            </a:r>
            <a:r>
              <a:rPr lang="en-US" sz="990" dirty="0" smtClean="0"/>
              <a:t> The template contains links to the online version of this training course. The links take you to the hands-on practice session for each lesson and to the Quick Reference Card that is published for this course. </a:t>
            </a:r>
            <a:r>
              <a:rPr lang="en-US" sz="990" b="1" dirty="0" smtClean="0"/>
              <a:t>Please take note:</a:t>
            </a:r>
            <a:r>
              <a:rPr lang="en-US" sz="990" dirty="0" smtClean="0"/>
              <a:t> You must have [app] 2010 installed to view the hands-on practice sessions. If you don’t have [app] 2010, you won’t be able to access the practice instructions. </a:t>
            </a:r>
          </a:p>
          <a:p>
            <a:pPr eaLnBrk="1" hangingPunct="1"/>
            <a:r>
              <a:rPr lang="en-US" sz="990" b="1" dirty="0" smtClean="0"/>
              <a:t>Headers and footers:</a:t>
            </a:r>
            <a:r>
              <a:rPr lang="en-US" sz="990" dirty="0" smtClean="0"/>
              <a:t> The template contains a footer that has the course title. To add footers such as the date or slide numbers,</a:t>
            </a:r>
            <a:r>
              <a:rPr lang="en-US" sz="990" baseline="0" dirty="0" smtClean="0"/>
              <a:t> click the </a:t>
            </a:r>
            <a:r>
              <a:rPr lang="en-US" sz="990" b="1" baseline="0" dirty="0" smtClean="0"/>
              <a:t>Insert</a:t>
            </a:r>
            <a:r>
              <a:rPr lang="en-US" sz="990" baseline="0" dirty="0" smtClean="0"/>
              <a:t> tab, and click </a:t>
            </a:r>
            <a:r>
              <a:rPr lang="en-US" sz="990" b="1" baseline="0" dirty="0" smtClean="0"/>
              <a:t>Header &amp; Footer</a:t>
            </a:r>
            <a:r>
              <a:rPr lang="en-US" sz="990"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990" b="1" baseline="0" dirty="0" smtClean="0"/>
              <a:t>Extracting videos from this file: </a:t>
            </a:r>
            <a:r>
              <a:rPr lang="en-US" sz="990" b="0" baseline="0" dirty="0" smtClean="0"/>
              <a:t>Read these instructions first, because you’ll have to close this file in order to follow them. To </a:t>
            </a:r>
            <a:r>
              <a:rPr lang="en-US" sz="990" baseline="0" dirty="0" smtClean="0"/>
              <a:t>extract the videos from this file, start Windows Explorer and change the filename extension from .</a:t>
            </a:r>
            <a:r>
              <a:rPr lang="en-US" sz="990" baseline="0" dirty="0" err="1" smtClean="0"/>
              <a:t>pptx</a:t>
            </a:r>
            <a:r>
              <a:rPr lang="en-US" sz="990" baseline="0" dirty="0" smtClean="0"/>
              <a:t> to .zip. Confirm the name change, and then open the renamed file. You’ll see a set of folders. The videos are located in the \</a:t>
            </a:r>
            <a:r>
              <a:rPr lang="en-US" sz="990" baseline="0" dirty="0" err="1" smtClean="0"/>
              <a:t>ppt</a:t>
            </a:r>
            <a:r>
              <a:rPr lang="en-US" sz="990" baseline="0" dirty="0" smtClean="0"/>
              <a:t>\media folder. Copy the videos and paste them to your local drive or other convenient location. You’ll probably need to rename the videos, because PowerPoint names them Media1.wmv, and so on. To resume using the presentation, change the filename extension back to .</a:t>
            </a:r>
            <a:r>
              <a:rPr lang="en-US" sz="990" baseline="0" dirty="0" err="1" smtClean="0"/>
              <a:t>pptx</a:t>
            </a:r>
            <a:r>
              <a:rPr lang="en-US" sz="990" baseline="0" dirty="0" smtClean="0"/>
              <a:t>. </a:t>
            </a:r>
            <a:endParaRPr lang="en-US" sz="990" dirty="0" smtClean="0"/>
          </a:p>
        </p:txBody>
      </p:sp>
      <p:sp>
        <p:nvSpPr>
          <p:cNvPr id="4" name="Slide Number Placeholder 3"/>
          <p:cNvSpPr>
            <a:spLocks noGrp="1"/>
          </p:cNvSpPr>
          <p:nvPr>
            <p:ph type="sldNum" sz="quarter" idx="10"/>
          </p:nvPr>
        </p:nvSpPr>
        <p:spPr/>
        <p:txBody>
          <a:bodyPr/>
          <a:lstStyle/>
          <a:p>
            <a:fld id="{6D495259-C478-458E-8F66-D0CFA83DA988}" type="slidenum">
              <a:rPr lang="en-US" smtClean="0"/>
              <a:t>18</a:t>
            </a:fld>
            <a:endParaRPr lang="en-US"/>
          </a:p>
        </p:txBody>
      </p:sp>
    </p:spTree>
    <p:extLst>
      <p:ext uri="{BB962C8B-B14F-4D97-AF65-F5344CB8AC3E}">
        <p14:creationId xmlns:p14="http://schemas.microsoft.com/office/powerpoint/2010/main" val="653721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the PowerPoint viewer at (http://www.microsoft.com/downloads/details.aspx?displaylang=en&amp;FamilyID=cb9bf144-1076-4615-9951-294eeb832823)</a:t>
            </a:r>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86126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1" dirty="0" smtClean="0"/>
              <a:t>Notes to trainer</a:t>
            </a:r>
            <a:r>
              <a:rPr lang="en-US" dirty="0" smtClean="0"/>
              <a:t>: </a:t>
            </a:r>
          </a:p>
          <a:p>
            <a:pPr marL="171450" indent="-171450">
              <a:buFont typeface="Arial" pitchFamily="34" charset="0"/>
              <a:buChar char="•"/>
            </a:pPr>
            <a:r>
              <a:rPr lang="en-US" sz="1200" kern="1200" dirty="0" smtClean="0">
                <a:solidFill>
                  <a:schemeClr val="tx1"/>
                </a:solidFill>
                <a:effectLst/>
                <a:latin typeface="Segoe UI" pitchFamily="34" charset="0"/>
                <a:ea typeface="Segoe UI" pitchFamily="34" charset="0"/>
                <a:cs typeface="Segoe UI" pitchFamily="34" charset="0"/>
              </a:rPr>
              <a:t>This presentation must be</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viewed in PowerPoint 2010.</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If you don’t have PowerPoint 2010, the videos included in the presentation will not play. If you don’t have PowerPoint 2010, download the PowerPoint Viewer to view these files</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(http://www.microsoft.com/downloads/details.aspx?displaylang=en&amp;FamilyID=cb9bf144%2D1076%2D4615%2D9951%2D294eeb832823).</a:t>
            </a:r>
          </a:p>
          <a:p>
            <a:pPr marL="171450" indent="-171450">
              <a:buFont typeface="Arial" pitchFamily="34" charset="0"/>
              <a:buChar char="•"/>
            </a:pPr>
            <a:r>
              <a:rPr lang="en-US" sz="1200" kern="1200" dirty="0" smtClean="0">
                <a:solidFill>
                  <a:schemeClr val="tx1"/>
                </a:solidFill>
                <a:effectLst/>
                <a:latin typeface="Segoe UI" pitchFamily="34" charset="0"/>
                <a:ea typeface="Segoe UI" pitchFamily="34" charset="0"/>
                <a:cs typeface="Segoe UI" pitchFamily="34" charset="0"/>
              </a:rPr>
              <a:t>If the yellow security bar appears at the top of the screen in PowerPoint, or if a Codec Unavailable 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a:t>
            </a:r>
          </a:p>
          <a:p>
            <a:pPr marL="171450" indent="-171450">
              <a:buFont typeface="Arial" pitchFamily="34" charset="0"/>
              <a:buChar char="•"/>
            </a:pPr>
            <a:r>
              <a:rPr lang="en-US" smtClean="0"/>
              <a:t>To browse other downloadable [Product Name] training presentations, see  the “Download Office 2010 training” page (http://office.microsoft.com/en-us/powerpoint-help/download-office-2010-training-HA101901726.aspx).</a:t>
            </a:r>
          </a:p>
          <a:p>
            <a:pPr marL="171450" indent="-171450">
              <a:buFont typeface="Arial" pitchFamily="34" charset="0"/>
              <a:buChar char="•"/>
            </a:pPr>
            <a:r>
              <a:rPr lang="en-US" dirty="0" smtClean="0"/>
              <a:t>For detailed help in customizing this template, see the very last slide. Also, look for additional lesson text in the notes pane of some slides.]</a:t>
            </a:r>
          </a:p>
        </p:txBody>
      </p:sp>
      <p:sp>
        <p:nvSpPr>
          <p:cNvPr id="4" name="Slide Number Placeholder 3"/>
          <p:cNvSpPr>
            <a:spLocks noGrp="1"/>
          </p:cNvSpPr>
          <p:nvPr>
            <p:ph type="sldNum" sz="quarter" idx="10"/>
          </p:nvPr>
        </p:nvSpPr>
        <p:spPr/>
        <p:txBody>
          <a:bodyPr/>
          <a:lstStyle/>
          <a:p>
            <a:fld id="{6D495259-C478-458E-8F66-D0CFA83DA988}" type="slidenum">
              <a:rPr lang="en-US" smtClean="0"/>
              <a:t>3</a:t>
            </a:fld>
            <a:endParaRPr lang="en-US"/>
          </a:p>
        </p:txBody>
      </p:sp>
    </p:spTree>
    <p:extLst>
      <p:ext uri="{BB962C8B-B14F-4D97-AF65-F5344CB8AC3E}">
        <p14:creationId xmlns:p14="http://schemas.microsoft.com/office/powerpoint/2010/main" val="2742232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495259-C478-458E-8F66-D0CFA83DA988}" type="slidenum">
              <a:rPr lang="en-US" smtClean="0"/>
              <a:t>4</a:t>
            </a:fld>
            <a:endParaRPr lang="en-US"/>
          </a:p>
        </p:txBody>
      </p:sp>
    </p:spTree>
    <p:extLst>
      <p:ext uri="{BB962C8B-B14F-4D97-AF65-F5344CB8AC3E}">
        <p14:creationId xmlns:p14="http://schemas.microsoft.com/office/powerpoint/2010/main" val="268734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495259-C478-458E-8F66-D0CFA83DA988}" type="slidenum">
              <a:rPr lang="en-US" smtClean="0"/>
              <a:t>5</a:t>
            </a:fld>
            <a:endParaRPr lang="en-US"/>
          </a:p>
        </p:txBody>
      </p:sp>
    </p:spTree>
    <p:extLst>
      <p:ext uri="{BB962C8B-B14F-4D97-AF65-F5344CB8AC3E}">
        <p14:creationId xmlns:p14="http://schemas.microsoft.com/office/powerpoint/2010/main" val="1535627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495259-C478-458E-8F66-D0CFA83DA988}" type="slidenum">
              <a:rPr lang="en-US" smtClean="0"/>
              <a:t>6</a:t>
            </a:fld>
            <a:endParaRPr lang="en-US"/>
          </a:p>
        </p:txBody>
      </p:sp>
    </p:spTree>
    <p:extLst>
      <p:ext uri="{BB962C8B-B14F-4D97-AF65-F5344CB8AC3E}">
        <p14:creationId xmlns:p14="http://schemas.microsoft.com/office/powerpoint/2010/main" val="2168869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21FACE-0625-4D82-8E63-39E1FB650085}"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3918530430"/>
      </p:ext>
    </p:extLst>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a:p>
            <a:pPr marL="276225" lvl="1" indent="-276225">
              <a:spcBef>
                <a:spcPts val="600"/>
              </a:spcBef>
              <a:spcAft>
                <a:spcPts val="1200"/>
              </a:spcAft>
              <a:buClr>
                <a:srgbClr val="FF9900"/>
              </a:buClr>
              <a:buFontTx/>
            </a:pPr>
            <a:r>
              <a:rPr lang="en-US" smtClean="0"/>
              <a:t>Second level</a:t>
            </a:r>
          </a:p>
          <a:p>
            <a:pPr marL="276225" lvl="2" indent="-276225">
              <a:spcBef>
                <a:spcPts val="600"/>
              </a:spcBef>
              <a:spcAft>
                <a:spcPts val="1200"/>
              </a:spcAft>
              <a:buClr>
                <a:srgbClr val="FF9900"/>
              </a:buClr>
              <a:buFontTx/>
            </a:pPr>
            <a:r>
              <a:rPr lang="en-US" smtClean="0"/>
              <a:t>Third level</a:t>
            </a:r>
          </a:p>
          <a:p>
            <a:pPr marL="276225" lvl="3" indent="-276225">
              <a:spcBef>
                <a:spcPts val="600"/>
              </a:spcBef>
              <a:spcAft>
                <a:spcPts val="1200"/>
              </a:spcAft>
              <a:buClr>
                <a:srgbClr val="FF9900"/>
              </a:buClr>
              <a:buFontTx/>
            </a:pPr>
            <a:r>
              <a:rPr lang="en-US" smtClean="0"/>
              <a:t>Fourth level</a:t>
            </a:r>
          </a:p>
          <a:p>
            <a:pPr marL="276225" lvl="4" indent="-276225">
              <a:spcBef>
                <a:spcPts val="600"/>
              </a:spcBef>
              <a:spcAft>
                <a:spcPts val="1200"/>
              </a:spcAft>
              <a:buClr>
                <a:srgbClr val="FF9900"/>
              </a:buClr>
              <a:buFontTx/>
            </a:pPr>
            <a:r>
              <a:rPr lang="en-US" smtClean="0"/>
              <a:t>Fifth level</a:t>
            </a:r>
            <a:endParaRPr lang="en-US" dirty="0"/>
          </a:p>
        </p:txBody>
      </p:sp>
      <p:sp>
        <p:nvSpPr>
          <p:cNvPr id="4" name="Date Placeholder 3"/>
          <p:cNvSpPr>
            <a:spLocks noGrp="1"/>
          </p:cNvSpPr>
          <p:nvPr>
            <p:ph type="dt" sz="half" idx="10"/>
          </p:nvPr>
        </p:nvSpPr>
        <p:spPr/>
        <p:txBody>
          <a:bodyPr/>
          <a:lstStyle/>
          <a:p>
            <a:fld id="{A7C7D27E-4FF9-4D9E-9023-8C87249A4C15}" type="datetime1">
              <a:rPr lang="en-US" smtClean="0"/>
              <a:t>8/11/2011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412282877"/>
      </p:ext>
    </p:extLst>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p:txBody>
      </p:sp>
      <p:sp>
        <p:nvSpPr>
          <p:cNvPr id="4" name="Date Placeholder 3"/>
          <p:cNvSpPr>
            <a:spLocks noGrp="1"/>
          </p:cNvSpPr>
          <p:nvPr>
            <p:ph type="dt" sz="half" idx="10"/>
          </p:nvPr>
        </p:nvSpPr>
        <p:spPr/>
        <p:txBody>
          <a:bodyPr/>
          <a:lstStyle/>
          <a:p>
            <a:fld id="{CF06F38E-0142-427C-9397-34036C728D6E}" type="datetime1">
              <a:rPr lang="en-US" smtClean="0"/>
              <a:t>8/11/2011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p:txBody>
      </p:sp>
    </p:spTree>
    <p:extLst>
      <p:ext uri="{BB962C8B-B14F-4D97-AF65-F5344CB8AC3E}">
        <p14:creationId xmlns:p14="http://schemas.microsoft.com/office/powerpoint/2010/main" val="2186876284"/>
      </p:ext>
    </p:extLst>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p:txBody>
      </p:sp>
      <p:sp>
        <p:nvSpPr>
          <p:cNvPr id="4" name="Date Placeholder 3"/>
          <p:cNvSpPr>
            <a:spLocks noGrp="1"/>
          </p:cNvSpPr>
          <p:nvPr>
            <p:ph type="dt" sz="half" idx="10"/>
          </p:nvPr>
        </p:nvSpPr>
        <p:spPr/>
        <p:txBody>
          <a:bodyPr/>
          <a:lstStyle/>
          <a:p>
            <a:fld id="{DA30403E-C85E-4FDC-A568-6D6C43F87838}" type="datetime1">
              <a:rPr lang="en-US" smtClean="0"/>
              <a:t>8/11/2011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p:txBody>
      </p:sp>
    </p:spTree>
    <p:extLst>
      <p:ext uri="{BB962C8B-B14F-4D97-AF65-F5344CB8AC3E}">
        <p14:creationId xmlns:p14="http://schemas.microsoft.com/office/powerpoint/2010/main" val="3591863876"/>
      </p:ext>
    </p:extLst>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p:txBody>
      </p:sp>
      <p:sp>
        <p:nvSpPr>
          <p:cNvPr id="4" name="Date Placeholder 3"/>
          <p:cNvSpPr>
            <a:spLocks noGrp="1"/>
          </p:cNvSpPr>
          <p:nvPr>
            <p:ph type="dt" sz="half" idx="10"/>
          </p:nvPr>
        </p:nvSpPr>
        <p:spPr/>
        <p:txBody>
          <a:bodyPr/>
          <a:lstStyle/>
          <a:p>
            <a:fld id="{3B863A38-2411-4197-986F-3C505314B1E3}" type="datetime1">
              <a:rPr lang="en-US" smtClean="0"/>
              <a:t>8/11/2011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2009659827"/>
      </p:ext>
    </p:extLst>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A897094-5CFA-4FD0-8E55-76443EA54A60}" type="datetime1">
              <a:rPr lang="en-US" smtClean="0"/>
              <a:t>8/11/2011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1515197499"/>
      </p:ext>
    </p:extLst>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BA59B3-95E6-48B9-B13B-0812739F20D7}" type="datetime1">
              <a:rPr lang="en-US" smtClean="0"/>
              <a:t>8/11/2011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4013367561"/>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ECF57-1FF2-43C8-ABA4-99D70A7C9069}" type="datetime1">
              <a:rPr lang="en-US" smtClean="0"/>
              <a:t>8/11/2011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3057833832"/>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1D63580-55D8-45E0-BF0D-0E15662185E4}" type="datetime1">
              <a:rPr lang="en-US" smtClean="0"/>
              <a:t>8/11/2011</a:t>
            </a:fld>
            <a:endParaRPr lang="en-US"/>
          </a:p>
        </p:txBody>
      </p:sp>
      <p:sp>
        <p:nvSpPr>
          <p:cNvPr id="5" name="Footer Placeholder 4"/>
          <p:cNvSpPr>
            <a:spLocks noGrp="1"/>
          </p:cNvSpPr>
          <p:nvPr>
            <p:ph type="ftr" sz="quarter" idx="11"/>
          </p:nvPr>
        </p:nvSpPr>
        <p:spPr>
          <a:xfrm>
            <a:off x="2514600" y="6356350"/>
            <a:ext cx="4038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743705426"/>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4" name="Date Placeholder 3"/>
          <p:cNvSpPr>
            <a:spLocks noGrp="1"/>
          </p:cNvSpPr>
          <p:nvPr>
            <p:ph type="dt" sz="half" idx="10"/>
          </p:nvPr>
        </p:nvSpPr>
        <p:spPr/>
        <p:txBody>
          <a:bodyPr/>
          <a:lstStyle/>
          <a:p>
            <a:fld id="{37CCF666-CE19-41BE-B350-0381133F0E02}" type="datetime1">
              <a:rPr lang="en-US" smtClean="0">
                <a:solidFill>
                  <a:prstClr val="black">
                    <a:tint val="75000"/>
                  </a:prstClr>
                </a:solidFill>
              </a:rPr>
              <a:t>8/11/2011</a:t>
            </a:fld>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5786863"/>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buFontTx/>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CBE755E-E237-4C86-A2EA-43FAD343279E}"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7916025"/>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smtClean="0"/>
              <a:t>Click to edit Master text styles</a:t>
            </a:r>
          </a:p>
          <a:p>
            <a:pPr marL="276225" lvl="1" indent="-276225">
              <a:spcBef>
                <a:spcPts val="600"/>
              </a:spcBef>
              <a:spcAft>
                <a:spcPts val="1200"/>
              </a:spcAft>
              <a:buClr>
                <a:srgbClr val="FF9900"/>
              </a:buClr>
              <a:buFontTx/>
            </a:pPr>
            <a:r>
              <a:rPr lang="en-US" smtClean="0"/>
              <a:t>Second level</a:t>
            </a:r>
          </a:p>
          <a:p>
            <a:pPr marL="276225" lvl="2" indent="-276225">
              <a:spcBef>
                <a:spcPts val="600"/>
              </a:spcBef>
              <a:spcAft>
                <a:spcPts val="1200"/>
              </a:spcAft>
              <a:buClr>
                <a:srgbClr val="FF9900"/>
              </a:buClr>
              <a:buFontTx/>
            </a:pPr>
            <a:r>
              <a:rPr lang="en-US" smtClean="0"/>
              <a:t>Third level</a:t>
            </a:r>
          </a:p>
          <a:p>
            <a:pPr marL="276225" lvl="3" indent="-276225">
              <a:spcBef>
                <a:spcPts val="600"/>
              </a:spcBef>
              <a:spcAft>
                <a:spcPts val="1200"/>
              </a:spcAft>
              <a:buClr>
                <a:srgbClr val="FF9900"/>
              </a:buClr>
              <a:buFontTx/>
            </a:pPr>
            <a:r>
              <a:rPr lang="en-US" smtClean="0"/>
              <a:t>Fourth level</a:t>
            </a:r>
          </a:p>
          <a:p>
            <a:pPr marL="276225" lvl="4" indent="-276225">
              <a:spcBef>
                <a:spcPts val="600"/>
              </a:spcBef>
              <a:spcAft>
                <a:spcPts val="1200"/>
              </a:spcAft>
              <a:buClr>
                <a:srgbClr val="FF9900"/>
              </a:buClr>
              <a:buFontTx/>
            </a:pPr>
            <a:r>
              <a:rPr lang="en-US" smtClean="0"/>
              <a:t>Fifth level</a:t>
            </a:r>
            <a:endParaRPr lang="en-US" dirty="0"/>
          </a:p>
        </p:txBody>
      </p:sp>
      <p:sp>
        <p:nvSpPr>
          <p:cNvPr id="4" name="Date Placeholder 3"/>
          <p:cNvSpPr>
            <a:spLocks noGrp="1"/>
          </p:cNvSpPr>
          <p:nvPr>
            <p:ph type="dt" sz="half" idx="10"/>
          </p:nvPr>
        </p:nvSpPr>
        <p:spPr/>
        <p:txBody>
          <a:bodyPr/>
          <a:lstStyle/>
          <a:p>
            <a:fld id="{18AA8154-CE4D-4D78-8616-14B0B8DE9014}"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2633690871"/>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979141CA-6C45-4024-8F26-D3CF620DA7D6}"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40475"/>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endParaRPr lang="en-US"/>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191492362"/>
      </p:ext>
    </p:extLst>
  </p:cSld>
  <p:clrMapOvr>
    <a:masterClrMapping/>
  </p:clrMapOvr>
  <p:transition spd="slow">
    <p:wipe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D511FD6-0F0E-4B34-9157-0FCA49BE35FB}"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8100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168243075"/>
      </p:ext>
    </p:extLst>
  </p:cSld>
  <p:clrMapOvr>
    <a:masterClrMapping/>
  </p:clrMapOvr>
  <p:transition spd="slow">
    <p:wipe di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2957865-2E32-4720-AACE-8E0F50B0F3BC}"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en-US" dirty="0" smtClean="0"/>
          </a:p>
        </p:txBody>
      </p:sp>
    </p:spTree>
    <p:extLst>
      <p:ext uri="{BB962C8B-B14F-4D97-AF65-F5344CB8AC3E}">
        <p14:creationId xmlns:p14="http://schemas.microsoft.com/office/powerpoint/2010/main" val="3089990309"/>
      </p:ext>
    </p:extLst>
  </p:cSld>
  <p:clrMapOvr>
    <a:masterClrMapping/>
  </p:clrMapOvr>
  <p:transition spd="slow">
    <p:wipe dir="d"/>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861696F-3DCC-4DAC-8A98-52C7573FCEA5}"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182102603"/>
      </p:ext>
    </p:extLst>
  </p:cSld>
  <p:clrMapOvr>
    <a:masterClrMapping/>
  </p:clrMapOvr>
  <p:transition spd="slow">
    <p:wipe dir="d"/>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CB14DBC-33EE-4C74-947D-C05DE838A7C5}"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357544973"/>
      </p:ext>
    </p:extLst>
  </p:cSld>
  <p:clrMapOvr>
    <a:masterClrMapping/>
  </p:clrMapOvr>
  <p:transition spd="slow">
    <p:wipe di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765D3F6-E1C4-4D76-A266-41E67141FD49}"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569974193"/>
      </p:ext>
    </p:extLst>
  </p:cSld>
  <p:clrMapOvr>
    <a:masterClrMapping/>
  </p:clrMapOvr>
  <p:transition spd="slow">
    <p:wipe dir="d"/>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29A53D4-9BEB-49B5-9511-0B38575EEE0C}"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l">
              <a:defRPr/>
            </a:lvl1pPr>
          </a:lstStyle>
          <a:p>
            <a:pPr algn="ctr"/>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a:t>
            </a:r>
            <a:r>
              <a:rPr lang="en-US" smtClean="0"/>
              <a:t>text styles</a:t>
            </a:r>
          </a:p>
          <a:p>
            <a:pPr lvl="1"/>
            <a:r>
              <a:rPr lang="en-US" smtClean="0"/>
              <a:t>Ffff</a:t>
            </a:r>
          </a:p>
          <a:p>
            <a:pPr lvl="2"/>
            <a:r>
              <a:rPr lang="en-US" smtClean="0"/>
              <a:t>ffff</a:t>
            </a:r>
          </a:p>
        </p:txBody>
      </p:sp>
    </p:spTree>
    <p:extLst>
      <p:ext uri="{BB962C8B-B14F-4D97-AF65-F5344CB8AC3E}">
        <p14:creationId xmlns:p14="http://schemas.microsoft.com/office/powerpoint/2010/main" val="3267018728"/>
      </p:ext>
    </p:extLst>
  </p:cSld>
  <p:clrMapOvr>
    <a:masterClrMapping/>
  </p:clrMapOvr>
  <p:transition spd="slow">
    <p:wipe dir="d"/>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6C1543E-1C30-4565-B8C1-65E612E175A7}"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962400" cy="365125"/>
          </a:xfrm>
        </p:spPr>
        <p:txBody>
          <a:bodyPr/>
          <a:lstStyle>
            <a:lvl1pPr algn="ctr">
              <a:defRPr/>
            </a:lvl1p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endParaRPr lang="en-US"/>
          </a:p>
        </p:txBody>
      </p:sp>
    </p:spTree>
    <p:extLst>
      <p:ext uri="{BB962C8B-B14F-4D97-AF65-F5344CB8AC3E}">
        <p14:creationId xmlns:p14="http://schemas.microsoft.com/office/powerpoint/2010/main" val="391137639"/>
      </p:ext>
    </p:extLst>
  </p:cSld>
  <p:clrMapOvr>
    <a:masterClrMapping/>
  </p:clrMapOvr>
  <p:transition spd="slow">
    <p:wipe dir="d"/>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02E4A971-05F0-47F2-93BD-C1646239602D}"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ctr">
              <a:defRPr/>
            </a:lvl1p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2585299479"/>
      </p:ext>
    </p:extLst>
  </p:cSld>
  <p:clrMapOvr>
    <a:masterClrMapping/>
  </p:clrMapOvr>
  <p:transition spd="slow">
    <p:wipe dir="d"/>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285E2F67-9856-44CD-836B-B5AE29B3F89C}"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lvl1pPr algn="l">
              <a:defRPr/>
            </a:lvl1pPr>
          </a:lstStyle>
          <a:p>
            <a:pPr algn="ctr"/>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4156676913"/>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4901F8C6-DA43-432F-8ADD-F96A6360B546}"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r>
              <a:rPr lang="en-US" smtClean="0"/>
              <a:t>Click icon to add picture</a:t>
            </a:r>
            <a:endParaRPr lang="en-US"/>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smtClean="0"/>
              <a:t>Click to edit Master text styles</a:t>
            </a:r>
          </a:p>
        </p:txBody>
      </p:sp>
    </p:spTree>
    <p:extLst>
      <p:ext uri="{BB962C8B-B14F-4D97-AF65-F5344CB8AC3E}">
        <p14:creationId xmlns:p14="http://schemas.microsoft.com/office/powerpoint/2010/main" val="1452685927"/>
      </p:ext>
    </p:extLst>
  </p:cSld>
  <p:clrMapOvr>
    <a:masterClrMapping/>
  </p:clrMapOvr>
  <p:transition spd="slow">
    <p:wipe dir="d"/>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95E2E720-3B31-48D5-ABEC-0418EE7ECD1E}"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4466608"/>
      </p:ext>
    </p:extLst>
  </p:cSld>
  <p:clrMapOvr>
    <a:masterClrMapping/>
  </p:clrMapOvr>
  <p:transition spd="slow">
    <p:wipe dir="d"/>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F7C00858-A7B8-438F-AEA2-D28F40CEF9E1}" type="datetime1">
              <a:rPr lang="en-US" smtClean="0">
                <a:solidFill>
                  <a:prstClr val="black">
                    <a:tint val="75000"/>
                  </a:prstClr>
                </a:solidFill>
              </a:rPr>
              <a:t>8/11/2011</a:t>
            </a:fld>
            <a:endParaRPr lang="en-US">
              <a:solidFill>
                <a:prstClr val="black">
                  <a:tint val="75000"/>
                </a:prstClr>
              </a:solidFill>
            </a:endParaRPr>
          </a:p>
        </p:txBody>
      </p:sp>
      <p:sp>
        <p:nvSpPr>
          <p:cNvPr id="6" name="Footer Placeholder 5"/>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3875288"/>
      </p:ext>
    </p:extLst>
  </p:cSld>
  <p:clrMapOvr>
    <a:masterClrMapping/>
  </p:clrMapOvr>
  <p:transition spd="slow">
    <p:wipe dir="d"/>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B5A569E8-1C26-4E8E-B8E5-3EE422592E63}" type="datetime1">
              <a:rPr lang="en-US" smtClean="0">
                <a:solidFill>
                  <a:prstClr val="black">
                    <a:tint val="75000"/>
                  </a:prstClr>
                </a:solidFill>
              </a:rPr>
              <a:t>8/11/2011</a:t>
            </a:fld>
            <a:endParaRPr lang="en-US">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0455358"/>
      </p:ext>
    </p:extLst>
  </p:cSld>
  <p:clrMapOvr>
    <a:masterClrMapping/>
  </p:clrMapOvr>
  <p:transition spd="slow">
    <p:wipe dir="d"/>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C355443-E66D-43E7-8678-9518F8B5889A}" type="datetime1">
              <a:rPr lang="en-US" smtClean="0">
                <a:solidFill>
                  <a:prstClr val="black">
                    <a:tint val="75000"/>
                  </a:prstClr>
                </a:solidFill>
              </a:rPr>
              <a:t>8/11/2011</a:t>
            </a:fld>
            <a:endParaRPr lang="en-US">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5764786"/>
      </p:ext>
    </p:extLst>
  </p:cSld>
  <p:clrMapOvr>
    <a:masterClrMapping/>
  </p:clrMapOvr>
  <p:transition spd="slow">
    <p:wipe dir="d"/>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C6AEFC1-CCE9-4D12-B3FF-E908843ADDA8}"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5497796"/>
      </p:ext>
    </p:extLst>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466A267-340D-4565-824F-1BC299F7954E}"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818697621"/>
      </p:ext>
    </p:extLst>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19132E4-9321-4C3F-8EDA-492A133C6E3F}"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smtClean="0"/>
              <a:t>Click to edit Master text styles</a:t>
            </a:r>
          </a:p>
        </p:txBody>
      </p:sp>
    </p:spTree>
    <p:extLst>
      <p:ext uri="{BB962C8B-B14F-4D97-AF65-F5344CB8AC3E}">
        <p14:creationId xmlns:p14="http://schemas.microsoft.com/office/powerpoint/2010/main" val="3617081539"/>
      </p:ext>
    </p:extLst>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20CED03-44A1-4D60-90FF-EC32E8333887}"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smtClean="0"/>
              <a:t>Click to edit Master text styles</a:t>
            </a:r>
          </a:p>
        </p:txBody>
      </p:sp>
    </p:spTree>
    <p:extLst>
      <p:ext uri="{BB962C8B-B14F-4D97-AF65-F5344CB8AC3E}">
        <p14:creationId xmlns:p14="http://schemas.microsoft.com/office/powerpoint/2010/main" val="1451864800"/>
      </p:ext>
    </p:extLst>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BF2ADF6-0171-4288-8466-83074FB1685B}"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smtClean="0"/>
              <a:t>Click to edit Master text styles</a:t>
            </a:r>
          </a:p>
        </p:txBody>
      </p:sp>
    </p:spTree>
    <p:extLst>
      <p:ext uri="{BB962C8B-B14F-4D97-AF65-F5344CB8AC3E}">
        <p14:creationId xmlns:p14="http://schemas.microsoft.com/office/powerpoint/2010/main" val="4213350281"/>
      </p:ext>
    </p:extLst>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4513AF-691D-4F28-AEB9-43A7D4E6968A}"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656147605"/>
      </p:ext>
    </p:extLst>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4969AF7C-3CC2-42C8-B9E5-EDDDCE08990D}" type="datetime1">
              <a:rPr lang="en-US" smtClean="0"/>
              <a:t>8/11/2011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202230150"/>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0B07184E-E8FC-455F-93DF-B19AA5D91C80}" type="datetime1">
              <a:rPr lang="en-US" smtClean="0"/>
              <a:t>8/11/2011</a:t>
            </a:fld>
            <a:endParaRPr lang="en-US"/>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ea typeface="Segoe UI" pitchFamily="34" charset="0"/>
                <a:cs typeface="Segoe UI" pitchFamily="34" charset="0"/>
              </a:defRPr>
            </a:lvl1pPr>
          </a:lstStyle>
          <a:p>
            <a:r>
              <a:rPr lang="en-US" smtClean="0"/>
              <a:t>[Course title]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pPr/>
              <a:t>‹#›</a:t>
            </a:fld>
            <a:endParaRPr lang="en-US"/>
          </a:p>
        </p:txBody>
      </p:sp>
    </p:spTree>
    <p:extLst>
      <p:ext uri="{BB962C8B-B14F-4D97-AF65-F5344CB8AC3E}">
        <p14:creationId xmlns:p14="http://schemas.microsoft.com/office/powerpoint/2010/main" val="305965685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1" r:id="rId4"/>
    <p:sldLayoutId id="2147483658" r:id="rId5"/>
    <p:sldLayoutId id="2147483661" r:id="rId6"/>
    <p:sldLayoutId id="2147483668" r:id="rId7"/>
    <p:sldLayoutId id="2147483662" r:id="rId8"/>
    <p:sldLayoutId id="2147483667" r:id="rId9"/>
    <p:sldLayoutId id="2147483659" r:id="rId10"/>
    <p:sldLayoutId id="2147483664" r:id="rId11"/>
    <p:sldLayoutId id="2147483665" r:id="rId12"/>
    <p:sldLayoutId id="2147483666" r:id="rId13"/>
    <p:sldLayoutId id="2147483652" r:id="rId14"/>
    <p:sldLayoutId id="2147483656" r:id="rId15"/>
    <p:sldLayoutId id="2147483657" r:id="rId16"/>
    <p:sldLayoutId id="2147483650"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12EAE667-FAD3-4230-9021-C83A30C83495}" type="datetime1">
              <a:rPr lang="en-US" smtClean="0">
                <a:solidFill>
                  <a:prstClr val="black">
                    <a:tint val="75000"/>
                  </a:prstClr>
                </a:solidFill>
              </a:rPr>
              <a:t>8/11/2011</a:t>
            </a:fld>
            <a:endParaRPr lang="en-US">
              <a:solidFill>
                <a:prstClr val="black">
                  <a:tint val="75000"/>
                </a:prstClr>
              </a:solidFill>
            </a:endParaRPr>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ea typeface="Segoe UI" pitchFamily="34" charset="0"/>
                <a:cs typeface="Segoe UI" pitchFamily="34" charset="0"/>
              </a:defRPr>
            </a:lvl1pPr>
          </a:lstStyle>
          <a:p>
            <a:r>
              <a:rPr lang="en-US" smtClean="0"/>
              <a:t>[Course title]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99217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urceforge.net/projects/stamp-addin/files/Latest%20Version/"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26" Type="http://schemas.openxmlformats.org/officeDocument/2006/relationships/tags" Target="../tags/tag103.xml"/><Relationship Id="rId3" Type="http://schemas.openxmlformats.org/officeDocument/2006/relationships/tags" Target="../tags/tag80.xml"/><Relationship Id="rId21" Type="http://schemas.openxmlformats.org/officeDocument/2006/relationships/tags" Target="../tags/tag98.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5" Type="http://schemas.openxmlformats.org/officeDocument/2006/relationships/tags" Target="../tags/tag102.xml"/><Relationship Id="rId2" Type="http://schemas.openxmlformats.org/officeDocument/2006/relationships/video" Target="../media/media4.wmv"/><Relationship Id="rId16" Type="http://schemas.openxmlformats.org/officeDocument/2006/relationships/tags" Target="../tags/tag93.xml"/><Relationship Id="rId20" Type="http://schemas.openxmlformats.org/officeDocument/2006/relationships/tags" Target="../tags/tag97.xml"/><Relationship Id="rId29" Type="http://schemas.openxmlformats.org/officeDocument/2006/relationships/notesSlide" Target="../notesSlides/notesSlide10.xml"/><Relationship Id="rId1" Type="http://schemas.microsoft.com/office/2007/relationships/media" Target="../media/media4.wmv"/><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tags" Target="../tags/tag101.xml"/><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tags" Target="../tags/tag100.xml"/><Relationship Id="rId28" Type="http://schemas.openxmlformats.org/officeDocument/2006/relationships/slideLayout" Target="../slideLayouts/slideLayout5.xml"/><Relationship Id="rId10" Type="http://schemas.openxmlformats.org/officeDocument/2006/relationships/tags" Target="../tags/tag87.xml"/><Relationship Id="rId19" Type="http://schemas.openxmlformats.org/officeDocument/2006/relationships/tags" Target="../tags/tag96.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tags" Target="../tags/tag99.xml"/><Relationship Id="rId27" Type="http://schemas.openxmlformats.org/officeDocument/2006/relationships/tags" Target="../tags/tag104.xml"/><Relationship Id="rId30"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tags" Target="../tags/tag120.xml"/><Relationship Id="rId3" Type="http://schemas.openxmlformats.org/officeDocument/2006/relationships/tags" Target="../tags/tag105.xml"/><Relationship Id="rId21" Type="http://schemas.openxmlformats.org/officeDocument/2006/relationships/tags" Target="../tags/tag123.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 Type="http://schemas.openxmlformats.org/officeDocument/2006/relationships/video" Target="../media/media5.wmv"/><Relationship Id="rId16" Type="http://schemas.openxmlformats.org/officeDocument/2006/relationships/tags" Target="../tags/tag118.xml"/><Relationship Id="rId20" Type="http://schemas.openxmlformats.org/officeDocument/2006/relationships/tags" Target="../tags/tag122.xml"/><Relationship Id="rId1" Type="http://schemas.microsoft.com/office/2007/relationships/media" Target="../media/media5.wmv"/><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image" Target="../media/image10.png"/><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notesSlide" Target="../notesSlides/notesSlide11.xml"/><Relationship Id="rId10" Type="http://schemas.openxmlformats.org/officeDocument/2006/relationships/tags" Target="../tags/tag112.xml"/><Relationship Id="rId19" Type="http://schemas.openxmlformats.org/officeDocument/2006/relationships/tags" Target="../tags/tag121.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hyperlink" Target="http://office.microsoft.com/en-us/word-help/quick-reference-card-RZ102644124.aspx?section=8&amp;mode=print"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microsoft.com/downloads/details.aspx?displaylang=en&amp;FamilyID=cb9bf144-1076-4615-9951-294eeb832823" TargetMode="External"/><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4.0B0419B0"/></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tags" Target="../tags/tag6.xml"/><Relationship Id="rId13" Type="http://schemas.openxmlformats.org/officeDocument/2006/relationships/tags" Target="../tags/tag11.xml"/><Relationship Id="rId18" Type="http://schemas.openxmlformats.org/officeDocument/2006/relationships/tags" Target="../tags/tag16.xml"/><Relationship Id="rId26" Type="http://schemas.openxmlformats.org/officeDocument/2006/relationships/tags" Target="../tags/tag24.xml"/><Relationship Id="rId3" Type="http://schemas.openxmlformats.org/officeDocument/2006/relationships/tags" Target="../tags/tag1.xml"/><Relationship Id="rId21" Type="http://schemas.openxmlformats.org/officeDocument/2006/relationships/tags" Target="../tags/tag19.xml"/><Relationship Id="rId34" Type="http://schemas.openxmlformats.org/officeDocument/2006/relationships/notesSlide" Target="../notesSlides/notesSlide7.xml"/><Relationship Id="rId7" Type="http://schemas.openxmlformats.org/officeDocument/2006/relationships/tags" Target="../tags/tag5.xml"/><Relationship Id="rId12" Type="http://schemas.openxmlformats.org/officeDocument/2006/relationships/tags" Target="../tags/tag10.xml"/><Relationship Id="rId17" Type="http://schemas.openxmlformats.org/officeDocument/2006/relationships/tags" Target="../tags/tag15.xml"/><Relationship Id="rId25" Type="http://schemas.openxmlformats.org/officeDocument/2006/relationships/tags" Target="../tags/tag23.xml"/><Relationship Id="rId33" Type="http://schemas.openxmlformats.org/officeDocument/2006/relationships/slideLayout" Target="../slideLayouts/slideLayout5.xml"/><Relationship Id="rId2" Type="http://schemas.openxmlformats.org/officeDocument/2006/relationships/video" Target="../media/media1.wmv"/><Relationship Id="rId16" Type="http://schemas.openxmlformats.org/officeDocument/2006/relationships/tags" Target="../tags/tag14.xml"/><Relationship Id="rId20" Type="http://schemas.openxmlformats.org/officeDocument/2006/relationships/tags" Target="../tags/tag18.xml"/><Relationship Id="rId29" Type="http://schemas.openxmlformats.org/officeDocument/2006/relationships/tags" Target="../tags/tag27.xml"/><Relationship Id="rId1" Type="http://schemas.microsoft.com/office/2007/relationships/media" Target="../media/media1.wmv"/><Relationship Id="rId6" Type="http://schemas.openxmlformats.org/officeDocument/2006/relationships/tags" Target="../tags/tag4.xml"/><Relationship Id="rId11" Type="http://schemas.openxmlformats.org/officeDocument/2006/relationships/tags" Target="../tags/tag9.xml"/><Relationship Id="rId24" Type="http://schemas.openxmlformats.org/officeDocument/2006/relationships/tags" Target="../tags/tag22.xml"/><Relationship Id="rId32" Type="http://schemas.openxmlformats.org/officeDocument/2006/relationships/tags" Target="../tags/tag30.xml"/><Relationship Id="rId5" Type="http://schemas.openxmlformats.org/officeDocument/2006/relationships/tags" Target="../tags/tag3.xml"/><Relationship Id="rId15" Type="http://schemas.openxmlformats.org/officeDocument/2006/relationships/tags" Target="../tags/tag13.xml"/><Relationship Id="rId23" Type="http://schemas.openxmlformats.org/officeDocument/2006/relationships/tags" Target="../tags/tag21.xml"/><Relationship Id="rId28" Type="http://schemas.openxmlformats.org/officeDocument/2006/relationships/tags" Target="../tags/tag26.xml"/><Relationship Id="rId10" Type="http://schemas.openxmlformats.org/officeDocument/2006/relationships/tags" Target="../tags/tag8.xml"/><Relationship Id="rId19" Type="http://schemas.openxmlformats.org/officeDocument/2006/relationships/tags" Target="../tags/tag17.xml"/><Relationship Id="rId31" Type="http://schemas.openxmlformats.org/officeDocument/2006/relationships/tags" Target="../tags/tag29.xml"/><Relationship Id="rId4" Type="http://schemas.openxmlformats.org/officeDocument/2006/relationships/tags" Target="../tags/tag2.xml"/><Relationship Id="rId9" Type="http://schemas.openxmlformats.org/officeDocument/2006/relationships/tags" Target="../tags/tag7.xml"/><Relationship Id="rId14" Type="http://schemas.openxmlformats.org/officeDocument/2006/relationships/tags" Target="../tags/tag12.xml"/><Relationship Id="rId22" Type="http://schemas.openxmlformats.org/officeDocument/2006/relationships/tags" Target="../tags/tag20.xml"/><Relationship Id="rId27" Type="http://schemas.openxmlformats.org/officeDocument/2006/relationships/tags" Target="../tags/tag25.xml"/><Relationship Id="rId30" Type="http://schemas.openxmlformats.org/officeDocument/2006/relationships/tags" Target="../tags/tag28.xml"/><Relationship Id="rId35"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26" Type="http://schemas.openxmlformats.org/officeDocument/2006/relationships/image" Target="../media/image7.png"/><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5" Type="http://schemas.openxmlformats.org/officeDocument/2006/relationships/notesSlide" Target="../notesSlides/notesSlide8.xml"/><Relationship Id="rId2" Type="http://schemas.openxmlformats.org/officeDocument/2006/relationships/video" Target="../media/media2.wmv"/><Relationship Id="rId16" Type="http://schemas.openxmlformats.org/officeDocument/2006/relationships/tags" Target="../tags/tag44.xml"/><Relationship Id="rId20" Type="http://schemas.openxmlformats.org/officeDocument/2006/relationships/tags" Target="../tags/tag48.xml"/><Relationship Id="rId1" Type="http://schemas.microsoft.com/office/2007/relationships/media" Target="../media/media2.wmv"/><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slideLayout" Target="../slideLayouts/slideLayout5.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s>
</file>

<file path=ppt/slides/_rels/slide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 Type="http://schemas.openxmlformats.org/officeDocument/2006/relationships/tags" Target="../tags/tag52.xml"/><Relationship Id="rId21" Type="http://schemas.openxmlformats.org/officeDocument/2006/relationships/tags" Target="../tags/tag70.xml"/><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image" Target="../media/image8.png"/><Relationship Id="rId2" Type="http://schemas.openxmlformats.org/officeDocument/2006/relationships/video" Target="../media/media3.wmv"/><Relationship Id="rId16" Type="http://schemas.openxmlformats.org/officeDocument/2006/relationships/tags" Target="../tags/tag65.xml"/><Relationship Id="rId20" Type="http://schemas.openxmlformats.org/officeDocument/2006/relationships/tags" Target="../tags/tag69.xml"/><Relationship Id="rId29" Type="http://schemas.openxmlformats.org/officeDocument/2006/relationships/tags" Target="../tags/tag78.xml"/><Relationship Id="rId1" Type="http://schemas.microsoft.com/office/2007/relationships/media" Target="../media/media3.wmv"/><Relationship Id="rId6" Type="http://schemas.openxmlformats.org/officeDocument/2006/relationships/tags" Target="../tags/tag55.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notesSlide" Target="../notesSlides/notesSlide9.xml"/><Relationship Id="rId5" Type="http://schemas.openxmlformats.org/officeDocument/2006/relationships/tags" Target="../tags/tag54.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10" Type="http://schemas.openxmlformats.org/officeDocument/2006/relationships/tags" Target="../tags/tag59.xml"/><Relationship Id="rId19" Type="http://schemas.openxmlformats.org/officeDocument/2006/relationships/tags" Target="../tags/tag68.xml"/><Relationship Id="rId31" Type="http://schemas.openxmlformats.org/officeDocument/2006/relationships/slideLayout" Target="../slideLayouts/slideLayout5.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to trainers</a:t>
            </a:r>
            <a:endParaRPr lang="en-US" dirty="0"/>
          </a:p>
        </p:txBody>
      </p:sp>
      <p:sp>
        <p:nvSpPr>
          <p:cNvPr id="3" name="Content Placeholder 2"/>
          <p:cNvSpPr>
            <a:spLocks noGrp="1"/>
          </p:cNvSpPr>
          <p:nvPr>
            <p:ph idx="1"/>
          </p:nvPr>
        </p:nvSpPr>
        <p:spPr>
          <a:xfrm>
            <a:off x="609599" y="1219200"/>
            <a:ext cx="8113059" cy="4648200"/>
          </a:xfrm>
        </p:spPr>
        <p:txBody>
          <a:bodyPr>
            <a:noAutofit/>
          </a:bodyPr>
          <a:lstStyle/>
          <a:p>
            <a:pPr marL="0" indent="0">
              <a:spcAft>
                <a:spcPts val="600"/>
              </a:spcAft>
              <a:buNone/>
            </a:pPr>
            <a:r>
              <a:rPr lang="en-US" sz="1400" dirty="0"/>
              <a:t>The videos in this presentation provide closed-caption files as it’s often easier for viewers of all abilities to follow along. </a:t>
            </a:r>
          </a:p>
          <a:p>
            <a:pPr marL="0" indent="0">
              <a:spcAft>
                <a:spcPts val="600"/>
              </a:spcAft>
              <a:buNone/>
            </a:pPr>
            <a:r>
              <a:rPr lang="en-US" sz="1400" dirty="0"/>
              <a:t>If you wish to remove the closed captions, you must install the Subtitling Add-in for Microsoft PowerPoint (STAMP). You can download the add-in from </a:t>
            </a:r>
            <a:r>
              <a:rPr lang="en-US" sz="1400" u="sng" dirty="0">
                <a:hlinkClick r:id="rId3"/>
              </a:rPr>
              <a:t>http://sourceforge.net/projects/stamp-addin/files/Latest%20Version/</a:t>
            </a:r>
            <a:r>
              <a:rPr lang="en-US" sz="1400" dirty="0"/>
              <a:t> </a:t>
            </a:r>
          </a:p>
          <a:p>
            <a:pPr marL="0" indent="0">
              <a:spcAft>
                <a:spcPts val="600"/>
              </a:spcAft>
              <a:buNone/>
            </a:pPr>
            <a:r>
              <a:rPr lang="en-US" sz="1400" dirty="0"/>
              <a:t>Once you install the add-in, to turn the captions off:  </a:t>
            </a:r>
          </a:p>
          <a:p>
            <a:pPr lvl="0">
              <a:spcAft>
                <a:spcPts val="600"/>
              </a:spcAft>
            </a:pPr>
            <a:r>
              <a:rPr lang="en-US" sz="1400" dirty="0"/>
              <a:t>Locate a slide that contains a video and click the video. </a:t>
            </a:r>
            <a:br>
              <a:rPr lang="en-US" sz="1400" dirty="0"/>
            </a:br>
            <a:r>
              <a:rPr lang="en-US" sz="1400" dirty="0" smtClean="0"/>
              <a:t/>
            </a:r>
            <a:br>
              <a:rPr lang="en-US" sz="1400" dirty="0" smtClean="0"/>
            </a:br>
            <a:r>
              <a:rPr lang="en-US" sz="1400" dirty="0" smtClean="0"/>
              <a:t>The </a:t>
            </a:r>
            <a:r>
              <a:rPr lang="en-US" sz="1400" b="1" dirty="0"/>
              <a:t>Playback</a:t>
            </a:r>
            <a:r>
              <a:rPr lang="en-US" sz="1400" dirty="0"/>
              <a:t> contextual tab appears on the top of the window. If you </a:t>
            </a:r>
            <a:r>
              <a:rPr lang="en-US" sz="1400" dirty="0" smtClean="0"/>
              <a:t>don’t click </a:t>
            </a:r>
            <a:r>
              <a:rPr lang="en-US" sz="1400" dirty="0"/>
              <a:t>the video, the </a:t>
            </a:r>
            <a:r>
              <a:rPr lang="en-US" sz="1400" b="1" dirty="0"/>
              <a:t>Playback</a:t>
            </a:r>
            <a:r>
              <a:rPr lang="en-US" sz="1400" dirty="0"/>
              <a:t> tab won’t be visible.</a:t>
            </a:r>
          </a:p>
          <a:p>
            <a:pPr lvl="0">
              <a:spcAft>
                <a:spcPts val="600"/>
              </a:spcAft>
            </a:pPr>
            <a:r>
              <a:rPr lang="en-US" sz="1400" dirty="0"/>
              <a:t>On the </a:t>
            </a:r>
            <a:r>
              <a:rPr lang="en-US" sz="1400" b="1" dirty="0"/>
              <a:t>Playback</a:t>
            </a:r>
            <a:r>
              <a:rPr lang="en-US" sz="1400" dirty="0"/>
              <a:t> tab, click </a:t>
            </a:r>
            <a:r>
              <a:rPr lang="en-US" sz="1400" b="1" dirty="0"/>
              <a:t>Hide</a:t>
            </a:r>
            <a:r>
              <a:rPr lang="en-US" sz="1400" dirty="0" smtClean="0"/>
              <a:t>.</a:t>
            </a:r>
          </a:p>
          <a:p>
            <a:pPr lvl="0">
              <a:spcAft>
                <a:spcPts val="600"/>
              </a:spcAft>
            </a:pPr>
            <a:r>
              <a:rPr lang="en-US" sz="1400" dirty="0" smtClean="0"/>
              <a:t>Go </a:t>
            </a:r>
            <a:r>
              <a:rPr lang="en-US" sz="1400" dirty="0"/>
              <a:t>to the next slide and repeat until you’ve hidden the captions all slides or for any of the videos with captions you wish to hide. </a:t>
            </a:r>
            <a:r>
              <a:rPr lang="en-US" sz="1400" smtClean="0"/>
              <a:t>Note that if </a:t>
            </a:r>
            <a:r>
              <a:rPr lang="en-US" sz="1400" dirty="0"/>
              <a:t>you save the file, the captions will stay hidden when you re-open the presentation.</a:t>
            </a:r>
          </a:p>
          <a:p>
            <a:pPr lvl="0">
              <a:spcAft>
                <a:spcPts val="600"/>
              </a:spcAft>
            </a:pPr>
            <a:r>
              <a:rPr lang="en-US" sz="1400" dirty="0" smtClean="0"/>
              <a:t>To </a:t>
            </a:r>
            <a:r>
              <a:rPr lang="en-US" sz="1400" dirty="0"/>
              <a:t>show the captions again, </a:t>
            </a:r>
            <a:r>
              <a:rPr lang="en-US" sz="1400" dirty="0" smtClean="0"/>
              <a:t>repeat steps 1-3, but click </a:t>
            </a:r>
            <a:r>
              <a:rPr lang="en-US" sz="1400" b="1" dirty="0" smtClean="0"/>
              <a:t>Show</a:t>
            </a:r>
            <a:r>
              <a:rPr lang="en-US" sz="1400" dirty="0" smtClean="0"/>
              <a:t> in step 2. </a:t>
            </a:r>
            <a:r>
              <a:rPr lang="en-US" sz="1400" dirty="0"/>
              <a:t>If you click </a:t>
            </a:r>
            <a:r>
              <a:rPr lang="en-US" sz="1400" b="1" dirty="0" smtClean="0"/>
              <a:t>Remove</a:t>
            </a:r>
            <a:r>
              <a:rPr lang="en-US" sz="1400" dirty="0"/>
              <a:t> </a:t>
            </a:r>
            <a:r>
              <a:rPr lang="en-US" sz="1400" dirty="0" smtClean="0"/>
              <a:t>during step 2, the </a:t>
            </a:r>
            <a:r>
              <a:rPr lang="en-US" sz="1400" dirty="0"/>
              <a:t>captions will be permanently removed from the video. </a:t>
            </a:r>
          </a:p>
          <a:p>
            <a:pPr marL="0" indent="0">
              <a:spcAft>
                <a:spcPts val="600"/>
              </a:spcAft>
              <a:buClr>
                <a:srgbClr val="FF9900"/>
              </a:buClr>
              <a:buNone/>
            </a:pPr>
            <a:endParaRPr lang="en-US" sz="1400" dirty="0" smtClean="0"/>
          </a:p>
        </p:txBody>
      </p:sp>
    </p:spTree>
    <p:extLst>
      <p:ext uri="{BB962C8B-B14F-4D97-AF65-F5344CB8AC3E}">
        <p14:creationId xmlns:p14="http://schemas.microsoft.com/office/powerpoint/2010/main" val="2060357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Structure tables for easy navigation (2:08)</a:t>
            </a:r>
            <a:endParaRPr lang="en-US" sz="3200" dirty="0"/>
          </a:p>
        </p:txBody>
      </p:sp>
      <p:sp>
        <p:nvSpPr>
          <p:cNvPr id="2" name="Footer Placeholder 1"/>
          <p:cNvSpPr>
            <a:spLocks noGrp="1"/>
          </p:cNvSpPr>
          <p:nvPr>
            <p:ph type="ftr" sz="quarter" idx="11"/>
          </p:nvPr>
        </p:nvSpPr>
        <p:spPr/>
        <p:txBody>
          <a:bodyPr/>
          <a:lstStyle/>
          <a:p>
            <a:r>
              <a:rPr lang="en-US" dirty="0"/>
              <a:t>Create accessible documents</a:t>
            </a: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wdAccessible4.wmv">
            <a:hlinkClick r:id="" action="ppaction://media"/>
          </p:cNvPr>
          <p:cNvPicPr>
            <a:picLocks noGrp="1" noChangeAspect="1"/>
          </p:cNvPicPr>
          <p:nvPr>
            <p:ph idx="1"/>
            <a:videoFile r:link="rId2"/>
            <p:custDataLst>
              <p:tags r:id="rId3"/>
            </p:custDataLst>
            <p:extLst>
              <p:ext uri="{DAA4B4D4-6D71-4841-9C94-3DE7FCFB9230}">
                <p14:media xmlns:p14="http://schemas.microsoft.com/office/powerpoint/2010/main" r:embed="rId1">
                  <p14:bmkLst>
                    <p14:bmk name="wdAccessible400:00:01.0" time="1000"/>
                    <p14:bmk name="wdAccessible400:00:06.3" time="6300"/>
                    <p14:bmk name="wdAccessible400:00:06.4" time="6400"/>
                    <p14:bmk name="wdAccessible400:00:12.5" time="12500"/>
                    <p14:bmk name="wdAccessible400:00:12.6" time="12600"/>
                    <p14:bmk name="wdAccessible400:00:16.8" time="16833"/>
                    <p14:bmk name="wdAccessible400:00:16.9" time="16933"/>
                    <p14:bmk name="wdAccessible400:00:20.6" time="20600"/>
                    <p14:bmk name="wdAccessible400:00:20.7" time="20700"/>
                    <p14:bmk name="wdAccessible400:00:24.4" time="24433"/>
                    <p14:bmk name="wdAccessible400:00:24.5" time="24533"/>
                    <p14:bmk name="wdAccessible400:00:28.8" time="28867"/>
                    <p14:bmk name="wdAccessible400:00:28.9" time="28967"/>
                    <p14:bmk name="wdAccessible400:00:32.8" time="32833"/>
                    <p14:bmk name="wdAccessible400:00:32.9" time="32933"/>
                    <p14:bmk name="wdAccessible400:00:37.7" time="37700"/>
                    <p14:bmk name="wdAccessible400:00:37.8" time="37800"/>
                    <p14:bmk name="wdAccessible400:00:41.7" time="41733"/>
                    <p14:bmk name="wdAccessible400:00:41.8" time="41833"/>
                    <p14:bmk name="wdAccessible400:00:47.6" time="47600"/>
                    <p14:bmk name="wdAccessible400:00:47.7" time="47700"/>
                    <p14:bmk name="wdAccessible400:00:54.2" time="54233"/>
                    <p14:bmk name="wdAccessible400:00:54.3" time="54333"/>
                    <p14:bmk name="wdAccessible400:00:57.8" time="57833"/>
                    <p14:bmk name="wdAccessible400:00:57.9" time="57933"/>
                    <p14:bmk name="wdAccessible400:01:00.6" time="60600"/>
                    <p14:bmk name="wdAccessible400:01:00.7" time="60700"/>
                    <p14:bmk name="wdAccessible400:01:06.6" time="66600"/>
                    <p14:bmk name="wdAccessible400:01:06.7" time="66700"/>
                    <p14:bmk name="wdAccessible400:01:09.5" time="69567"/>
                    <p14:bmk name="wdAccessible400:01:09.6" time="69667"/>
                    <p14:bmk name="wdAccessible400:01:15.4" time="75467"/>
                    <p14:bmk name="wdAccessible400:01:15.5" time="75567"/>
                    <p14:bmk name="wdAccessible400:01:20.7" time="80767"/>
                    <p14:bmk name="wdAccessible400:01:20.8" time="80867"/>
                    <p14:bmk name="wdAccessible400:01:29.6" time="89633"/>
                    <p14:bmk name="wdAccessible400:01:29.7" time="89733"/>
                    <p14:bmk name="wdAccessible400:01:40.0" time="100000"/>
                    <p14:bmk name="wdAccessible400:01:40.1" time="100100"/>
                    <p14:bmk name="wdAccessible400:01:45.2" time="105233"/>
                    <p14:bmk name="wdAccessible400:01:45.3" time="105333"/>
                    <p14:bmk name="wdAccessible400:01:50.2" time="110267"/>
                    <p14:bmk name="wdAccessible400:01:52.4" time="112400"/>
                    <p14:bmk name="wdAccessible400:01:57.4" time="117433"/>
                    <p14:bmk name="wdAccessible400:01:57.5" time="117533"/>
                    <p14:bmk name="wdAccessible400:02:03.7" time="123767"/>
                    <p14:bmk name="wdAccessible400:02:03.8" time="123867"/>
                    <p14:bmk name="wdAccessible400:02:05.6" time="125633"/>
                  </p14:bmkLst>
                </p14:media>
              </p:ext>
            </p:extLst>
          </p:nvPr>
        </p:nvPicPr>
        <p:blipFill>
          <a:blip r:embed="rId30"/>
          <a:stretch>
            <a:fillRect/>
          </a:stretch>
        </p:blipFill>
        <p:spPr>
          <a:xfrm>
            <a:off x="1524000" y="993775"/>
            <a:ext cx="5943600" cy="4457700"/>
          </a:xfrm>
        </p:spPr>
      </p:pic>
      <p:sp>
        <p:nvSpPr>
          <p:cNvPr id="6" name="wdAccessible4Ifyou00:00:01.0-00:00:06.3"/>
          <p:cNvSpPr txBox="1"/>
          <p:nvPr>
            <p:custDataLst>
              <p:tags r:id="rId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If you use tables in your documents, either for presenting data or for formatting, it's important to make them</a:t>
            </a:r>
            <a:endParaRPr lang="en-US">
              <a:solidFill>
                <a:srgbClr val="FFFFFF"/>
              </a:solidFill>
              <a:latin typeface="Calibri"/>
            </a:endParaRPr>
          </a:p>
        </p:txBody>
      </p:sp>
      <p:sp>
        <p:nvSpPr>
          <p:cNvPr id="8" name="wdAccessible4predictableand00:00:06.4-00:00:12.5"/>
          <p:cNvSpPr txBox="1"/>
          <p:nvPr>
            <p:custDataLst>
              <p:tags r:id="rId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predictable and easier to navigate by avoiding nested tables, merged, or split cells.</a:t>
            </a:r>
            <a:endParaRPr lang="en-US">
              <a:solidFill>
                <a:srgbClr val="FFFFFF"/>
              </a:solidFill>
              <a:latin typeface="Calibri"/>
            </a:endParaRPr>
          </a:p>
        </p:txBody>
      </p:sp>
      <p:sp>
        <p:nvSpPr>
          <p:cNvPr id="9" name="wdAccessible4Tablesshould00:00:12.6-00:00:16.8"/>
          <p:cNvSpPr txBox="1"/>
          <p:nvPr>
            <p:custDataLst>
              <p:tags r:id="rId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Tables should be simple. You can check the reading order by tabbing through the cells</a:t>
            </a:r>
            <a:endParaRPr lang="en-US">
              <a:solidFill>
                <a:srgbClr val="FFFFFF"/>
              </a:solidFill>
              <a:latin typeface="Calibri"/>
            </a:endParaRPr>
          </a:p>
        </p:txBody>
      </p:sp>
      <p:sp>
        <p:nvSpPr>
          <p:cNvPr id="10" name="wdAccessible4tomake00:00:16.9-00:00:20.6"/>
          <p:cNvSpPr txBox="1"/>
          <p:nvPr>
            <p:custDataLst>
              <p:tags r:id="rId7"/>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make sure the information is presented in a logical order.</a:t>
            </a:r>
            <a:endParaRPr lang="en-US">
              <a:solidFill>
                <a:srgbClr val="FFFFFF"/>
              </a:solidFill>
              <a:latin typeface="Calibri"/>
            </a:endParaRPr>
          </a:p>
        </p:txBody>
      </p:sp>
      <p:sp>
        <p:nvSpPr>
          <p:cNvPr id="11" name="wdAccessible4ForEnglish,00:00:20.7-00:00:24.4"/>
          <p:cNvSpPr txBox="1"/>
          <p:nvPr>
            <p:custDataLst>
              <p:tags r:id="rId8"/>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For English, that means left to right, and top to bottom.</a:t>
            </a:r>
            <a:endParaRPr lang="en-US">
              <a:solidFill>
                <a:srgbClr val="FFFFFF"/>
              </a:solidFill>
              <a:latin typeface="Calibri"/>
            </a:endParaRPr>
          </a:p>
        </p:txBody>
      </p:sp>
      <p:sp>
        <p:nvSpPr>
          <p:cNvPr id="12" name="wdAccessible4Havinga00:00:24.5-00:00:28.8"/>
          <p:cNvSpPr txBox="1"/>
          <p:nvPr>
            <p:custDataLst>
              <p:tags r:id="rId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Having a designated header row in data tables makes them easier to navigate.</a:t>
            </a:r>
            <a:endParaRPr lang="en-US">
              <a:solidFill>
                <a:srgbClr val="FFFFFF"/>
              </a:solidFill>
              <a:latin typeface="Calibri"/>
            </a:endParaRPr>
          </a:p>
        </p:txBody>
      </p:sp>
      <p:sp>
        <p:nvSpPr>
          <p:cNvPr id="13" name="wdAccessible4Atable00:00:28.9-00:00:32.8"/>
          <p:cNvSpPr txBox="1"/>
          <p:nvPr>
            <p:custDataLst>
              <p:tags r:id="rId1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 table header row contains column headings that provide context.</a:t>
            </a:r>
            <a:endParaRPr lang="en-US">
              <a:solidFill>
                <a:srgbClr val="FFFFFF"/>
              </a:solidFill>
              <a:latin typeface="Calibri"/>
            </a:endParaRPr>
          </a:p>
        </p:txBody>
      </p:sp>
      <p:sp>
        <p:nvSpPr>
          <p:cNvPr id="14" name="wdAccessible4Ifthe00:00:32.9-00:00:37.7"/>
          <p:cNvSpPr txBox="1"/>
          <p:nvPr>
            <p:custDataLst>
              <p:tags r:id="rId1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If the table is large and crosses page or section breaks, repeating header rows</a:t>
            </a:r>
            <a:endParaRPr lang="en-US">
              <a:solidFill>
                <a:srgbClr val="FFFFFF"/>
              </a:solidFill>
              <a:latin typeface="Calibri"/>
            </a:endParaRPr>
          </a:p>
        </p:txBody>
      </p:sp>
      <p:sp>
        <p:nvSpPr>
          <p:cNvPr id="15" name="wdAccessible4willensure00:00:37.8-00:00:41.7"/>
          <p:cNvSpPr txBox="1"/>
          <p:nvPr>
            <p:custDataLst>
              <p:tags r:id="rId1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will ensure that the column headings appear at the top of every new page,</a:t>
            </a:r>
            <a:endParaRPr lang="en-US">
              <a:solidFill>
                <a:srgbClr val="FFFFFF"/>
              </a:solidFill>
              <a:latin typeface="Calibri"/>
            </a:endParaRPr>
          </a:p>
        </p:txBody>
      </p:sp>
      <p:sp>
        <p:nvSpPr>
          <p:cNvPr id="16" name="wdAccessible4makingit00:00:41.8-00:00:47.6"/>
          <p:cNvSpPr txBox="1"/>
          <p:nvPr>
            <p:custDataLst>
              <p:tags r:id="rId1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making it easier for people using screen readers to keep track of where they are and what they are looking at.</a:t>
            </a:r>
            <a:endParaRPr lang="en-US">
              <a:solidFill>
                <a:srgbClr val="FFFFFF"/>
              </a:solidFill>
              <a:latin typeface="Calibri"/>
            </a:endParaRPr>
          </a:p>
        </p:txBody>
      </p:sp>
      <p:sp>
        <p:nvSpPr>
          <p:cNvPr id="17" name="wdAccessible4First,highlight00:00:47.7-00:00:54.2"/>
          <p:cNvSpPr txBox="1"/>
          <p:nvPr>
            <p:custDataLst>
              <p:tags r:id="rId1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First, highlight the table rows you want to designate as the header, and then click the Layout tab in Table Tools.</a:t>
            </a:r>
            <a:endParaRPr lang="en-US">
              <a:solidFill>
                <a:srgbClr val="FFFFFF"/>
              </a:solidFill>
              <a:latin typeface="Calibri"/>
            </a:endParaRPr>
          </a:p>
        </p:txBody>
      </p:sp>
      <p:sp>
        <p:nvSpPr>
          <p:cNvPr id="18" name="wdAccessible4Inthe00:00:54.3-00:00:57.8"/>
          <p:cNvSpPr txBox="1"/>
          <p:nvPr>
            <p:custDataLst>
              <p:tags r:id="rId15"/>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the Data group, click Repeat Header Rows.</a:t>
            </a:r>
            <a:endParaRPr lang="en-US">
              <a:solidFill>
                <a:srgbClr val="FFFFFF"/>
              </a:solidFill>
              <a:latin typeface="Calibri"/>
            </a:endParaRPr>
          </a:p>
        </p:txBody>
      </p:sp>
      <p:sp>
        <p:nvSpPr>
          <p:cNvPr id="19" name="wdAccessible4Tablesare00:00:57.9-00:01:00.6"/>
          <p:cNvSpPr txBox="1"/>
          <p:nvPr>
            <p:custDataLst>
              <p:tags r:id="rId16"/>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Tables are also used for formatting and organizing.</a:t>
            </a:r>
            <a:endParaRPr lang="en-US">
              <a:solidFill>
                <a:srgbClr val="FFFFFF"/>
              </a:solidFill>
              <a:latin typeface="Calibri"/>
            </a:endParaRPr>
          </a:p>
        </p:txBody>
      </p:sp>
      <p:sp>
        <p:nvSpPr>
          <p:cNvPr id="20" name="wdAccessible4Forexample,00:01:00.7-00:01:06.6"/>
          <p:cNvSpPr txBox="1"/>
          <p:nvPr>
            <p:custDataLst>
              <p:tags r:id="rId1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For example, when you’re designing a form, the entire document is often based on a heavily formatted table,</a:t>
            </a:r>
            <a:endParaRPr lang="en-US">
              <a:solidFill>
                <a:srgbClr val="FFFFFF"/>
              </a:solidFill>
              <a:latin typeface="Calibri"/>
            </a:endParaRPr>
          </a:p>
        </p:txBody>
      </p:sp>
      <p:sp>
        <p:nvSpPr>
          <p:cNvPr id="21" name="wdAccessible4whichmakes00:01:06.7-00:01:09.5"/>
          <p:cNvSpPr txBox="1"/>
          <p:nvPr>
            <p:custDataLst>
              <p:tags r:id="rId1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which makes it hard for people to navigate with a screen reader.</a:t>
            </a:r>
            <a:endParaRPr lang="en-US">
              <a:solidFill>
                <a:srgbClr val="FFFFFF"/>
              </a:solidFill>
              <a:latin typeface="Calibri"/>
            </a:endParaRPr>
          </a:p>
        </p:txBody>
      </p:sp>
      <p:sp>
        <p:nvSpPr>
          <p:cNvPr id="22" name="wdAccessible4Keepformatting00:01:09.6-00:01:15.4"/>
          <p:cNvSpPr txBox="1"/>
          <p:nvPr>
            <p:custDataLst>
              <p:tags r:id="rId1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Keep formatting as simple as possible so people can logically follow the information.</a:t>
            </a:r>
            <a:endParaRPr lang="en-US">
              <a:solidFill>
                <a:srgbClr val="FFFFFF"/>
              </a:solidFill>
              <a:latin typeface="Calibri"/>
            </a:endParaRPr>
          </a:p>
        </p:txBody>
      </p:sp>
      <p:sp>
        <p:nvSpPr>
          <p:cNvPr id="23" name="wdAccessible4Now,you00:01:15.5-00:01:20.7"/>
          <p:cNvSpPr txBox="1"/>
          <p:nvPr>
            <p:custDataLst>
              <p:tags r:id="rId2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you also may need to merge or split cells to keep the table simple.</a:t>
            </a:r>
            <a:endParaRPr lang="en-US">
              <a:solidFill>
                <a:srgbClr val="FFFFFF"/>
              </a:solidFill>
              <a:latin typeface="Calibri"/>
            </a:endParaRPr>
          </a:p>
        </p:txBody>
      </p:sp>
      <p:sp>
        <p:nvSpPr>
          <p:cNvPr id="24" name="wdAccessible4Dothis00:01:20.8-00:01:29.6"/>
          <p:cNvSpPr txBox="1"/>
          <p:nvPr>
            <p:custDataLst>
              <p:tags r:id="rId2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Do this by selecting the cell or cells, right-clicking, and then choosing Split Cells or Merge Cells from the menu.</a:t>
            </a:r>
            <a:endParaRPr lang="en-US">
              <a:solidFill>
                <a:srgbClr val="FFFFFF"/>
              </a:solidFill>
              <a:latin typeface="Calibri"/>
            </a:endParaRPr>
          </a:p>
        </p:txBody>
      </p:sp>
      <p:sp>
        <p:nvSpPr>
          <p:cNvPr id="25" name="wdAccessible4Forthe00:01:29.7-00:01:40.0"/>
          <p:cNvSpPr txBox="1"/>
          <p:nvPr>
            <p:custDataLst>
              <p:tags r:id="rId2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For the Lodging cell, I’ll right-click, click Split Cells, and then drag the cell borders to line them up.</a:t>
            </a:r>
            <a:endParaRPr lang="en-US">
              <a:solidFill>
                <a:srgbClr val="FFFFFF"/>
              </a:solidFill>
              <a:latin typeface="Calibri"/>
            </a:endParaRPr>
          </a:p>
        </p:txBody>
      </p:sp>
      <p:sp>
        <p:nvSpPr>
          <p:cNvPr id="26" name="wdAccessible4Avoidusing00:01:40.1-00:01:45.2"/>
          <p:cNvSpPr txBox="1"/>
          <p:nvPr>
            <p:custDataLst>
              <p:tags r:id="rId2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Avoid using blank cells or rows to create space since it’s challenging for screen readers.</a:t>
            </a:r>
            <a:endParaRPr lang="en-US">
              <a:solidFill>
                <a:srgbClr val="FFFFFF"/>
              </a:solidFill>
              <a:latin typeface="Calibri"/>
            </a:endParaRPr>
          </a:p>
        </p:txBody>
      </p:sp>
      <p:sp>
        <p:nvSpPr>
          <p:cNvPr id="27" name="wdAccessible4Todelete00:01:45.3-00:01:50.2"/>
          <p:cNvSpPr txBox="1"/>
          <p:nvPr>
            <p:custDataLst>
              <p:tags r:id="rId2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delete a blank row, right-click on the row, and then click Delete Rows.</a:t>
            </a:r>
            <a:endParaRPr lang="en-US">
              <a:solidFill>
                <a:srgbClr val="FFFFFF"/>
              </a:solidFill>
              <a:latin typeface="Calibri"/>
            </a:endParaRPr>
          </a:p>
        </p:txBody>
      </p:sp>
      <p:sp>
        <p:nvSpPr>
          <p:cNvPr id="28" name="wdAccessible4Insteadof00:01:52.4-00:01:57.4"/>
          <p:cNvSpPr txBox="1"/>
          <p:nvPr>
            <p:custDataLst>
              <p:tags r:id="rId2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Instead of using empty rows, columns, or cells to create space, try adjusting the size</a:t>
            </a:r>
            <a:endParaRPr lang="en-US">
              <a:solidFill>
                <a:srgbClr val="FFFFFF"/>
              </a:solidFill>
              <a:latin typeface="Calibri"/>
            </a:endParaRPr>
          </a:p>
        </p:txBody>
      </p:sp>
      <p:sp>
        <p:nvSpPr>
          <p:cNvPr id="29" name="wdAccessible4bypointing00:01:57.5-00:02:03.7"/>
          <p:cNvSpPr txBox="1"/>
          <p:nvPr>
            <p:custDataLst>
              <p:tags r:id="rId2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by pointing to a border and dragging the double arrow to the size that you want.</a:t>
            </a:r>
            <a:endParaRPr lang="en-US">
              <a:solidFill>
                <a:srgbClr val="FFFFFF"/>
              </a:solidFill>
              <a:latin typeface="Calibri"/>
            </a:endParaRPr>
          </a:p>
        </p:txBody>
      </p:sp>
      <p:sp>
        <p:nvSpPr>
          <p:cNvPr id="30" name="wdAccessible4Upnext,00:02:03.8-00:02:05.6"/>
          <p:cNvSpPr txBox="1"/>
          <p:nvPr>
            <p:custDataLst>
              <p:tags r:id="rId27"/>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Up next, a few more tips.</a:t>
            </a:r>
            <a:endParaRPr lang="en-US">
              <a:solidFill>
                <a:srgbClr val="FFFFFF"/>
              </a:solidFill>
              <a:latin typeface="Calibri"/>
            </a:endParaRPr>
          </a:p>
        </p:txBody>
      </p:sp>
    </p:spTree>
    <p:extLst>
      <p:ext uri="{BB962C8B-B14F-4D97-AF65-F5344CB8AC3E}">
        <p14:creationId xmlns:p14="http://schemas.microsoft.com/office/powerpoint/2010/main" val="1659394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MediaBookmark" delay="0">
                        <p:tgtEl>
                          <p14:bmkTgt spid="4" bmkName="wdAccessible400:00:01.0"/>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childTnLst>
                        </p:cTn>
                      </p:par>
                    </p:childTnLst>
                  </p:cTn>
                  <p:nextCondLst>
                    <p:cond evt="onMediaBookmark" delay="0">
                      <p:tgtEl>
                        <p14:bmkTgt spid="4" bmkName="wdAccessible400:00:01.0"/>
                      </p:tgtEl>
                    </p:cond>
                  </p:nextCondLst>
                </p:seq>
                <p:seq concurrent="1" nextAc="seek">
                  <p:cTn id="22" restart="whenNotActive" fill="hold" evtFilter="cancelBubble" nodeType="interactiveSeq">
                    <p:stCondLst>
                      <p:cond evt="onMediaBookmark" delay="0">
                        <p:tgtEl>
                          <p14:bmkTgt spid="4" bmkName="wdAccessible400:00:06.3"/>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withEffect">
                                      <p:stCondLst>
                                        <p:cond delay="0"/>
                                      </p:stCondLst>
                                      <p:childTnLst>
                                        <p:animEffect transition="out" filter="fade">
                                          <p:cBhvr>
                                            <p:cTn id="26" dur="200"/>
                                            <p:tgtEl>
                                              <p:spTgt spid="6"/>
                                            </p:tgtEl>
                                          </p:cBhvr>
                                        </p:animEffect>
                                        <p:set>
                                          <p:cBhvr>
                                            <p:cTn id="27" dur="1" fill="hold">
                                              <p:stCondLst>
                                                <p:cond delay="199"/>
                                              </p:stCondLst>
                                            </p:cTn>
                                            <p:tgtEl>
                                              <p:spTgt spid="6"/>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06.3"/>
                      </p:tgtEl>
                    </p:cond>
                  </p:nextCondLst>
                </p:seq>
                <p:seq concurrent="1" nextAc="seek">
                  <p:cTn id="28" restart="whenNotActive" fill="hold" evtFilter="cancelBubble" nodeType="interactiveSeq">
                    <p:stCondLst>
                      <p:cond evt="onMediaBookmark" delay="0">
                        <p:tgtEl>
                          <p14:bmkTgt spid="4" bmkName="wdAccessible400:00:06.4"/>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
                                            <p:tgtEl>
                                              <p:spTgt spid="8"/>
                                            </p:tgtEl>
                                          </p:cBhvr>
                                        </p:animEffect>
                                      </p:childTnLst>
                                    </p:cTn>
                                  </p:par>
                                </p:childTnLst>
                              </p:cTn>
                            </p:par>
                          </p:childTnLst>
                        </p:cTn>
                      </p:par>
                    </p:childTnLst>
                  </p:cTn>
                  <p:nextCondLst>
                    <p:cond evt="onMediaBookmark" delay="0">
                      <p:tgtEl>
                        <p14:bmkTgt spid="4" bmkName="wdAccessible400:00:06.4"/>
                      </p:tgtEl>
                    </p:cond>
                  </p:nextCondLst>
                </p:seq>
                <p:seq concurrent="1" nextAc="seek">
                  <p:cTn id="34" restart="whenNotActive" fill="hold" evtFilter="cancelBubble" nodeType="interactiveSeq">
                    <p:stCondLst>
                      <p:cond evt="onMediaBookmark" delay="0">
                        <p:tgtEl>
                          <p14:bmkTgt spid="4" bmkName="wdAccessible400:00:12.5"/>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withEffect">
                                      <p:stCondLst>
                                        <p:cond delay="0"/>
                                      </p:stCondLst>
                                      <p:childTnLst>
                                        <p:animEffect transition="out" filter="fade">
                                          <p:cBhvr>
                                            <p:cTn id="38" dur="200"/>
                                            <p:tgtEl>
                                              <p:spTgt spid="8"/>
                                            </p:tgtEl>
                                          </p:cBhvr>
                                        </p:animEffect>
                                        <p:set>
                                          <p:cBhvr>
                                            <p:cTn id="39" dur="1" fill="hold">
                                              <p:stCondLst>
                                                <p:cond delay="199"/>
                                              </p:stCondLst>
                                            </p:cTn>
                                            <p:tgtEl>
                                              <p:spTgt spid="8"/>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12.5"/>
                      </p:tgtEl>
                    </p:cond>
                  </p:nextCondLst>
                </p:seq>
                <p:seq concurrent="1" nextAc="seek">
                  <p:cTn id="40" restart="whenNotActive" fill="hold" evtFilter="cancelBubble" nodeType="interactiveSeq">
                    <p:stCondLst>
                      <p:cond evt="onMediaBookmark" delay="0">
                        <p:tgtEl>
                          <p14:bmkTgt spid="4" bmkName="wdAccessible400:00:12.6"/>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200"/>
                                            <p:tgtEl>
                                              <p:spTgt spid="9"/>
                                            </p:tgtEl>
                                          </p:cBhvr>
                                        </p:animEffect>
                                      </p:childTnLst>
                                    </p:cTn>
                                  </p:par>
                                </p:childTnLst>
                              </p:cTn>
                            </p:par>
                          </p:childTnLst>
                        </p:cTn>
                      </p:par>
                    </p:childTnLst>
                  </p:cTn>
                  <p:nextCondLst>
                    <p:cond evt="onMediaBookmark" delay="0">
                      <p:tgtEl>
                        <p14:bmkTgt spid="4" bmkName="wdAccessible400:00:12.6"/>
                      </p:tgtEl>
                    </p:cond>
                  </p:nextCondLst>
                </p:seq>
                <p:seq concurrent="1" nextAc="seek">
                  <p:cTn id="46" restart="whenNotActive" fill="hold" evtFilter="cancelBubble" nodeType="interactiveSeq">
                    <p:stCondLst>
                      <p:cond evt="onMediaBookmark" delay="0">
                        <p:tgtEl>
                          <p14:bmkTgt spid="4" bmkName="wdAccessible400:00:16.8"/>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withEffect">
                                      <p:stCondLst>
                                        <p:cond delay="0"/>
                                      </p:stCondLst>
                                      <p:childTnLst>
                                        <p:animEffect transition="out" filter="fade">
                                          <p:cBhvr>
                                            <p:cTn id="50" dur="200"/>
                                            <p:tgtEl>
                                              <p:spTgt spid="9"/>
                                            </p:tgtEl>
                                          </p:cBhvr>
                                        </p:animEffect>
                                        <p:set>
                                          <p:cBhvr>
                                            <p:cTn id="51" dur="1" fill="hold">
                                              <p:stCondLst>
                                                <p:cond delay="1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16.8"/>
                      </p:tgtEl>
                    </p:cond>
                  </p:nextCondLst>
                </p:seq>
                <p:seq concurrent="1" nextAc="seek">
                  <p:cTn id="52" restart="whenNotActive" fill="hold" evtFilter="cancelBubble" nodeType="interactiveSeq">
                    <p:stCondLst>
                      <p:cond evt="onMediaBookmark" delay="0">
                        <p:tgtEl>
                          <p14:bmkTgt spid="4" bmkName="wdAccessible400:00:16.9"/>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
                                            <p:tgtEl>
                                              <p:spTgt spid="10"/>
                                            </p:tgtEl>
                                          </p:cBhvr>
                                        </p:animEffect>
                                      </p:childTnLst>
                                    </p:cTn>
                                  </p:par>
                                </p:childTnLst>
                              </p:cTn>
                            </p:par>
                          </p:childTnLst>
                        </p:cTn>
                      </p:par>
                    </p:childTnLst>
                  </p:cTn>
                  <p:nextCondLst>
                    <p:cond evt="onMediaBookmark" delay="0">
                      <p:tgtEl>
                        <p14:bmkTgt spid="4" bmkName="wdAccessible400:00:16.9"/>
                      </p:tgtEl>
                    </p:cond>
                  </p:nextCondLst>
                </p:seq>
                <p:seq concurrent="1" nextAc="seek">
                  <p:cTn id="58" restart="whenNotActive" fill="hold" evtFilter="cancelBubble" nodeType="interactiveSeq">
                    <p:stCondLst>
                      <p:cond evt="onMediaBookmark" delay="0">
                        <p:tgtEl>
                          <p14:bmkTgt spid="4" bmkName="wdAccessible400:00:20.6"/>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1" nodeType="withEffect">
                                      <p:stCondLst>
                                        <p:cond delay="0"/>
                                      </p:stCondLst>
                                      <p:childTnLst>
                                        <p:animEffect transition="out" filter="fade">
                                          <p:cBhvr>
                                            <p:cTn id="62" dur="200"/>
                                            <p:tgtEl>
                                              <p:spTgt spid="10"/>
                                            </p:tgtEl>
                                          </p:cBhvr>
                                        </p:animEffect>
                                        <p:set>
                                          <p:cBhvr>
                                            <p:cTn id="63" dur="1" fill="hold">
                                              <p:stCondLst>
                                                <p:cond delay="1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20.6"/>
                      </p:tgtEl>
                    </p:cond>
                  </p:nextCondLst>
                </p:seq>
                <p:seq concurrent="1" nextAc="seek">
                  <p:cTn id="64" restart="whenNotActive" fill="hold" evtFilter="cancelBubble" nodeType="interactiveSeq">
                    <p:stCondLst>
                      <p:cond evt="onMediaBookmark" delay="0">
                        <p:tgtEl>
                          <p14:bmkTgt spid="4" bmkName="wdAccessible400:00:20.7"/>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200"/>
                                            <p:tgtEl>
                                              <p:spTgt spid="11"/>
                                            </p:tgtEl>
                                          </p:cBhvr>
                                        </p:animEffect>
                                      </p:childTnLst>
                                    </p:cTn>
                                  </p:par>
                                </p:childTnLst>
                              </p:cTn>
                            </p:par>
                          </p:childTnLst>
                        </p:cTn>
                      </p:par>
                    </p:childTnLst>
                  </p:cTn>
                  <p:nextCondLst>
                    <p:cond evt="onMediaBookmark" delay="0">
                      <p:tgtEl>
                        <p14:bmkTgt spid="4" bmkName="wdAccessible400:00:20.7"/>
                      </p:tgtEl>
                    </p:cond>
                  </p:nextCondLst>
                </p:seq>
                <p:seq concurrent="1" nextAc="seek">
                  <p:cTn id="70" restart="whenNotActive" fill="hold" evtFilter="cancelBubble" nodeType="interactiveSeq">
                    <p:stCondLst>
                      <p:cond evt="onMediaBookmark" delay="0">
                        <p:tgtEl>
                          <p14:bmkTgt spid="4" bmkName="wdAccessible400:00:24.4"/>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1" nodeType="withEffect">
                                      <p:stCondLst>
                                        <p:cond delay="0"/>
                                      </p:stCondLst>
                                      <p:childTnLst>
                                        <p:animEffect transition="out" filter="fade">
                                          <p:cBhvr>
                                            <p:cTn id="74" dur="200"/>
                                            <p:tgtEl>
                                              <p:spTgt spid="11"/>
                                            </p:tgtEl>
                                          </p:cBhvr>
                                        </p:animEffect>
                                        <p:set>
                                          <p:cBhvr>
                                            <p:cTn id="75" dur="1" fill="hold">
                                              <p:stCondLst>
                                                <p:cond delay="199"/>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24.4"/>
                      </p:tgtEl>
                    </p:cond>
                  </p:nextCondLst>
                </p:seq>
                <p:seq concurrent="1" nextAc="seek">
                  <p:cTn id="76" restart="whenNotActive" fill="hold" evtFilter="cancelBubble" nodeType="interactiveSeq">
                    <p:stCondLst>
                      <p:cond evt="onMediaBookmark" delay="0">
                        <p:tgtEl>
                          <p14:bmkTgt spid="4" bmkName="wdAccessible400:00:24.5"/>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200"/>
                                            <p:tgtEl>
                                              <p:spTgt spid="12"/>
                                            </p:tgtEl>
                                          </p:cBhvr>
                                        </p:animEffect>
                                      </p:childTnLst>
                                    </p:cTn>
                                  </p:par>
                                </p:childTnLst>
                              </p:cTn>
                            </p:par>
                          </p:childTnLst>
                        </p:cTn>
                      </p:par>
                    </p:childTnLst>
                  </p:cTn>
                  <p:nextCondLst>
                    <p:cond evt="onMediaBookmark" delay="0">
                      <p:tgtEl>
                        <p14:bmkTgt spid="4" bmkName="wdAccessible400:00:24.5"/>
                      </p:tgtEl>
                    </p:cond>
                  </p:nextCondLst>
                </p:seq>
                <p:seq concurrent="1" nextAc="seek">
                  <p:cTn id="82" restart="whenNotActive" fill="hold" evtFilter="cancelBubble" nodeType="interactiveSeq">
                    <p:stCondLst>
                      <p:cond evt="onMediaBookmark" delay="0">
                        <p:tgtEl>
                          <p14:bmkTgt spid="4" bmkName="wdAccessible400:00:28.8"/>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grpId="1" nodeType="withEffect">
                                      <p:stCondLst>
                                        <p:cond delay="0"/>
                                      </p:stCondLst>
                                      <p:childTnLst>
                                        <p:animEffect transition="out" filter="fade">
                                          <p:cBhvr>
                                            <p:cTn id="86" dur="200"/>
                                            <p:tgtEl>
                                              <p:spTgt spid="12"/>
                                            </p:tgtEl>
                                          </p:cBhvr>
                                        </p:animEffect>
                                        <p:set>
                                          <p:cBhvr>
                                            <p:cTn id="87" dur="1" fill="hold">
                                              <p:stCondLst>
                                                <p:cond delay="199"/>
                                              </p:stCondLst>
                                            </p:cTn>
                                            <p:tgtEl>
                                              <p:spTgt spid="12"/>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28.8"/>
                      </p:tgtEl>
                    </p:cond>
                  </p:nextCondLst>
                </p:seq>
                <p:seq concurrent="1" nextAc="seek">
                  <p:cTn id="88" restart="whenNotActive" fill="hold" evtFilter="cancelBubble" nodeType="interactiveSeq">
                    <p:stCondLst>
                      <p:cond evt="onMediaBookmark" delay="0">
                        <p:tgtEl>
                          <p14:bmkTgt spid="4" bmkName="wdAccessible400:00:28.9"/>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00"/>
                                            <p:tgtEl>
                                              <p:spTgt spid="13"/>
                                            </p:tgtEl>
                                          </p:cBhvr>
                                        </p:animEffect>
                                      </p:childTnLst>
                                    </p:cTn>
                                  </p:par>
                                </p:childTnLst>
                              </p:cTn>
                            </p:par>
                          </p:childTnLst>
                        </p:cTn>
                      </p:par>
                    </p:childTnLst>
                  </p:cTn>
                  <p:nextCondLst>
                    <p:cond evt="onMediaBookmark" delay="0">
                      <p:tgtEl>
                        <p14:bmkTgt spid="4" bmkName="wdAccessible400:00:28.9"/>
                      </p:tgtEl>
                    </p:cond>
                  </p:nextCondLst>
                </p:seq>
                <p:seq concurrent="1" nextAc="seek">
                  <p:cTn id="94" restart="whenNotActive" fill="hold" evtFilter="cancelBubble" nodeType="interactiveSeq">
                    <p:stCondLst>
                      <p:cond evt="onMediaBookmark" delay="0">
                        <p:tgtEl>
                          <p14:bmkTgt spid="4" bmkName="wdAccessible400:00:32.8"/>
                        </p:tgtEl>
                      </p:cond>
                    </p:stCondLst>
                    <p:endSync evt="end" delay="0">
                      <p:rtn val="all"/>
                    </p:endSync>
                    <p:childTnLst>
                      <p:par>
                        <p:cTn id="95" fill="hold">
                          <p:stCondLst>
                            <p:cond delay="0"/>
                          </p:stCondLst>
                          <p:childTnLst>
                            <p:par>
                              <p:cTn id="96" fill="hold">
                                <p:stCondLst>
                                  <p:cond delay="0"/>
                                </p:stCondLst>
                                <p:childTnLst>
                                  <p:par>
                                    <p:cTn id="97" presetID="10" presetClass="exit" presetSubtype="0" fill="hold" grpId="1" nodeType="withEffect">
                                      <p:stCondLst>
                                        <p:cond delay="0"/>
                                      </p:stCondLst>
                                      <p:childTnLst>
                                        <p:animEffect transition="out" filter="fade">
                                          <p:cBhvr>
                                            <p:cTn id="98" dur="200"/>
                                            <p:tgtEl>
                                              <p:spTgt spid="13"/>
                                            </p:tgtEl>
                                          </p:cBhvr>
                                        </p:animEffect>
                                        <p:set>
                                          <p:cBhvr>
                                            <p:cTn id="99" dur="1" fill="hold">
                                              <p:stCondLst>
                                                <p:cond delay="199"/>
                                              </p:stCondLst>
                                            </p:cTn>
                                            <p:tgtEl>
                                              <p:spTgt spid="13"/>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32.8"/>
                      </p:tgtEl>
                    </p:cond>
                  </p:nextCondLst>
                </p:seq>
                <p:seq concurrent="1" nextAc="seek">
                  <p:cTn id="100" restart="whenNotActive" fill="hold" evtFilter="cancelBubble" nodeType="interactiveSeq">
                    <p:stCondLst>
                      <p:cond evt="onMediaBookmark" delay="0">
                        <p:tgtEl>
                          <p14:bmkTgt spid="4" bmkName="wdAccessible400:00:32.9"/>
                        </p:tgtEl>
                      </p:cond>
                    </p:stCondLst>
                    <p:endSync evt="end" delay="0">
                      <p:rtn val="all"/>
                    </p:endSync>
                    <p:childTnLst>
                      <p:par>
                        <p:cTn id="101" fill="hold">
                          <p:stCondLst>
                            <p:cond delay="0"/>
                          </p:stCondLst>
                          <p:childTnLst>
                            <p:par>
                              <p:cTn id="102" fill="hold">
                                <p:stCondLst>
                                  <p:cond delay="0"/>
                                </p:stCondLst>
                                <p:childTnLst>
                                  <p:par>
                                    <p:cTn id="103" presetID="10" presetClass="entr" presetSubtype="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200"/>
                                            <p:tgtEl>
                                              <p:spTgt spid="14"/>
                                            </p:tgtEl>
                                          </p:cBhvr>
                                        </p:animEffect>
                                      </p:childTnLst>
                                    </p:cTn>
                                  </p:par>
                                </p:childTnLst>
                              </p:cTn>
                            </p:par>
                          </p:childTnLst>
                        </p:cTn>
                      </p:par>
                    </p:childTnLst>
                  </p:cTn>
                  <p:nextCondLst>
                    <p:cond evt="onMediaBookmark" delay="0">
                      <p:tgtEl>
                        <p14:bmkTgt spid="4" bmkName="wdAccessible400:00:32.9"/>
                      </p:tgtEl>
                    </p:cond>
                  </p:nextCondLst>
                </p:seq>
                <p:seq concurrent="1" nextAc="seek">
                  <p:cTn id="106" restart="whenNotActive" fill="hold" evtFilter="cancelBubble" nodeType="interactiveSeq">
                    <p:stCondLst>
                      <p:cond evt="onMediaBookmark" delay="0">
                        <p:tgtEl>
                          <p14:bmkTgt spid="4" bmkName="wdAccessible400:00:37.7"/>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withEffect">
                                      <p:stCondLst>
                                        <p:cond delay="0"/>
                                      </p:stCondLst>
                                      <p:childTnLst>
                                        <p:animEffect transition="out" filter="fade">
                                          <p:cBhvr>
                                            <p:cTn id="110" dur="200"/>
                                            <p:tgtEl>
                                              <p:spTgt spid="14"/>
                                            </p:tgtEl>
                                          </p:cBhvr>
                                        </p:animEffect>
                                        <p:set>
                                          <p:cBhvr>
                                            <p:cTn id="111" dur="1" fill="hold">
                                              <p:stCondLst>
                                                <p:cond delay="199"/>
                                              </p:stCondLst>
                                            </p:cTn>
                                            <p:tgtEl>
                                              <p:spTgt spid="14"/>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37.7"/>
                      </p:tgtEl>
                    </p:cond>
                  </p:nextCondLst>
                </p:seq>
                <p:seq concurrent="1" nextAc="seek">
                  <p:cTn id="112" restart="whenNotActive" fill="hold" evtFilter="cancelBubble" nodeType="interactiveSeq">
                    <p:stCondLst>
                      <p:cond evt="onMediaBookmark" delay="0">
                        <p:tgtEl>
                          <p14:bmkTgt spid="4" bmkName="wdAccessible400:00:37.8"/>
                        </p:tgtEl>
                      </p:cond>
                    </p:stCondLst>
                    <p:endSync evt="end" delay="0">
                      <p:rtn val="all"/>
                    </p:endSync>
                    <p:childTnLst>
                      <p:par>
                        <p:cTn id="113" fill="hold">
                          <p:stCondLst>
                            <p:cond delay="0"/>
                          </p:stCondLst>
                          <p:childTnLst>
                            <p:par>
                              <p:cTn id="114" fill="hold">
                                <p:stCondLst>
                                  <p:cond delay="0"/>
                                </p:stCondLst>
                                <p:childTnLst>
                                  <p:par>
                                    <p:cTn id="115" presetID="10"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200"/>
                                            <p:tgtEl>
                                              <p:spTgt spid="15"/>
                                            </p:tgtEl>
                                          </p:cBhvr>
                                        </p:animEffect>
                                      </p:childTnLst>
                                    </p:cTn>
                                  </p:par>
                                </p:childTnLst>
                              </p:cTn>
                            </p:par>
                          </p:childTnLst>
                        </p:cTn>
                      </p:par>
                    </p:childTnLst>
                  </p:cTn>
                  <p:nextCondLst>
                    <p:cond evt="onMediaBookmark" delay="0">
                      <p:tgtEl>
                        <p14:bmkTgt spid="4" bmkName="wdAccessible400:00:37.8"/>
                      </p:tgtEl>
                    </p:cond>
                  </p:nextCondLst>
                </p:seq>
                <p:seq concurrent="1" nextAc="seek">
                  <p:cTn id="118" restart="whenNotActive" fill="hold" evtFilter="cancelBubble" nodeType="interactiveSeq">
                    <p:stCondLst>
                      <p:cond evt="onMediaBookmark" delay="0">
                        <p:tgtEl>
                          <p14:bmkTgt spid="4" bmkName="wdAccessible400:00:41.7"/>
                        </p:tgtEl>
                      </p:cond>
                    </p:stCondLst>
                    <p:endSync evt="end" delay="0">
                      <p:rtn val="all"/>
                    </p:endSync>
                    <p:childTnLst>
                      <p:par>
                        <p:cTn id="119" fill="hold">
                          <p:stCondLst>
                            <p:cond delay="0"/>
                          </p:stCondLst>
                          <p:childTnLst>
                            <p:par>
                              <p:cTn id="120" fill="hold">
                                <p:stCondLst>
                                  <p:cond delay="0"/>
                                </p:stCondLst>
                                <p:childTnLst>
                                  <p:par>
                                    <p:cTn id="121" presetID="10" presetClass="exit" presetSubtype="0" fill="hold" grpId="1" nodeType="withEffect">
                                      <p:stCondLst>
                                        <p:cond delay="0"/>
                                      </p:stCondLst>
                                      <p:childTnLst>
                                        <p:animEffect transition="out" filter="fade">
                                          <p:cBhvr>
                                            <p:cTn id="122" dur="200"/>
                                            <p:tgtEl>
                                              <p:spTgt spid="15"/>
                                            </p:tgtEl>
                                          </p:cBhvr>
                                        </p:animEffect>
                                        <p:set>
                                          <p:cBhvr>
                                            <p:cTn id="123" dur="1" fill="hold">
                                              <p:stCondLst>
                                                <p:cond delay="199"/>
                                              </p:stCondLst>
                                            </p:cTn>
                                            <p:tgtEl>
                                              <p:spTgt spid="15"/>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41.7"/>
                      </p:tgtEl>
                    </p:cond>
                  </p:nextCondLst>
                </p:seq>
                <p:seq concurrent="1" nextAc="seek">
                  <p:cTn id="124" restart="whenNotActive" fill="hold" evtFilter="cancelBubble" nodeType="interactiveSeq">
                    <p:stCondLst>
                      <p:cond evt="onMediaBookmark" delay="0">
                        <p:tgtEl>
                          <p14:bmkTgt spid="4" bmkName="wdAccessible400:00:41.8"/>
                        </p:tgtEl>
                      </p:cond>
                    </p:stCondLst>
                    <p:endSync evt="end" delay="0">
                      <p:rtn val="all"/>
                    </p:endSync>
                    <p:childTnLst>
                      <p:par>
                        <p:cTn id="125" fill="hold">
                          <p:stCondLst>
                            <p:cond delay="0"/>
                          </p:stCondLst>
                          <p:childTnLst>
                            <p:par>
                              <p:cTn id="126" fill="hold">
                                <p:stCondLst>
                                  <p:cond delay="0"/>
                                </p:stCondLst>
                                <p:childTnLst>
                                  <p:par>
                                    <p:cTn id="127" presetID="10"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200"/>
                                            <p:tgtEl>
                                              <p:spTgt spid="16"/>
                                            </p:tgtEl>
                                          </p:cBhvr>
                                        </p:animEffect>
                                      </p:childTnLst>
                                    </p:cTn>
                                  </p:par>
                                </p:childTnLst>
                              </p:cTn>
                            </p:par>
                          </p:childTnLst>
                        </p:cTn>
                      </p:par>
                    </p:childTnLst>
                  </p:cTn>
                  <p:nextCondLst>
                    <p:cond evt="onMediaBookmark" delay="0">
                      <p:tgtEl>
                        <p14:bmkTgt spid="4" bmkName="wdAccessible400:00:41.8"/>
                      </p:tgtEl>
                    </p:cond>
                  </p:nextCondLst>
                </p:seq>
                <p:seq concurrent="1" nextAc="seek">
                  <p:cTn id="130" restart="whenNotActive" fill="hold" evtFilter="cancelBubble" nodeType="interactiveSeq">
                    <p:stCondLst>
                      <p:cond evt="onMediaBookmark" delay="0">
                        <p:tgtEl>
                          <p14:bmkTgt spid="4" bmkName="wdAccessible400:00:47.6"/>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grpId="1" nodeType="withEffect">
                                      <p:stCondLst>
                                        <p:cond delay="0"/>
                                      </p:stCondLst>
                                      <p:childTnLst>
                                        <p:animEffect transition="out" filter="fade">
                                          <p:cBhvr>
                                            <p:cTn id="134" dur="200"/>
                                            <p:tgtEl>
                                              <p:spTgt spid="16"/>
                                            </p:tgtEl>
                                          </p:cBhvr>
                                        </p:animEffect>
                                        <p:set>
                                          <p:cBhvr>
                                            <p:cTn id="135" dur="1" fill="hold">
                                              <p:stCondLst>
                                                <p:cond delay="199"/>
                                              </p:stCondLst>
                                            </p:cTn>
                                            <p:tgtEl>
                                              <p:spTgt spid="16"/>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47.6"/>
                      </p:tgtEl>
                    </p:cond>
                  </p:nextCondLst>
                </p:seq>
                <p:seq concurrent="1" nextAc="seek">
                  <p:cTn id="136" restart="whenNotActive" fill="hold" evtFilter="cancelBubble" nodeType="interactiveSeq">
                    <p:stCondLst>
                      <p:cond evt="onMediaBookmark" delay="0">
                        <p:tgtEl>
                          <p14:bmkTgt spid="4" bmkName="wdAccessible400:00:47.7"/>
                        </p:tgtEl>
                      </p:cond>
                    </p:stCondLst>
                    <p:endSync evt="end" delay="0">
                      <p:rtn val="all"/>
                    </p:endSync>
                    <p:childTnLst>
                      <p:par>
                        <p:cTn id="137" fill="hold">
                          <p:stCondLst>
                            <p:cond delay="0"/>
                          </p:stCondLst>
                          <p:childTnLst>
                            <p:par>
                              <p:cTn id="138" fill="hold">
                                <p:stCondLst>
                                  <p:cond delay="0"/>
                                </p:stCondLst>
                                <p:childTnLst>
                                  <p:par>
                                    <p:cTn id="139" presetID="10" presetClass="entr" presetSubtype="0" fill="hold" grpId="0" nodeType="withEffect">
                                      <p:stCondLst>
                                        <p:cond delay="0"/>
                                      </p:stCondLst>
                                      <p:childTnLst>
                                        <p:set>
                                          <p:cBhvr>
                                            <p:cTn id="140" dur="1" fill="hold">
                                              <p:stCondLst>
                                                <p:cond delay="0"/>
                                              </p:stCondLst>
                                            </p:cTn>
                                            <p:tgtEl>
                                              <p:spTgt spid="17"/>
                                            </p:tgtEl>
                                            <p:attrNameLst>
                                              <p:attrName>style.visibility</p:attrName>
                                            </p:attrNameLst>
                                          </p:cBhvr>
                                          <p:to>
                                            <p:strVal val="visible"/>
                                          </p:to>
                                        </p:set>
                                        <p:animEffect transition="in" filter="fade">
                                          <p:cBhvr>
                                            <p:cTn id="141" dur="200"/>
                                            <p:tgtEl>
                                              <p:spTgt spid="17"/>
                                            </p:tgtEl>
                                          </p:cBhvr>
                                        </p:animEffect>
                                      </p:childTnLst>
                                    </p:cTn>
                                  </p:par>
                                </p:childTnLst>
                              </p:cTn>
                            </p:par>
                          </p:childTnLst>
                        </p:cTn>
                      </p:par>
                    </p:childTnLst>
                  </p:cTn>
                  <p:nextCondLst>
                    <p:cond evt="onMediaBookmark" delay="0">
                      <p:tgtEl>
                        <p14:bmkTgt spid="4" bmkName="wdAccessible400:00:47.7"/>
                      </p:tgtEl>
                    </p:cond>
                  </p:nextCondLst>
                </p:seq>
                <p:seq concurrent="1" nextAc="seek">
                  <p:cTn id="142" restart="whenNotActive" fill="hold" evtFilter="cancelBubble" nodeType="interactiveSeq">
                    <p:stCondLst>
                      <p:cond evt="onMediaBookmark" delay="0">
                        <p:tgtEl>
                          <p14:bmkTgt spid="4" bmkName="wdAccessible400:00:54.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1" nodeType="withEffect">
                                      <p:stCondLst>
                                        <p:cond delay="0"/>
                                      </p:stCondLst>
                                      <p:childTnLst>
                                        <p:animEffect transition="out" filter="fade">
                                          <p:cBhvr>
                                            <p:cTn id="146" dur="200"/>
                                            <p:tgtEl>
                                              <p:spTgt spid="17"/>
                                            </p:tgtEl>
                                          </p:cBhvr>
                                        </p:animEffect>
                                        <p:set>
                                          <p:cBhvr>
                                            <p:cTn id="147" dur="1" fill="hold">
                                              <p:stCondLst>
                                                <p:cond delay="1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54.2"/>
                      </p:tgtEl>
                    </p:cond>
                  </p:nextCondLst>
                </p:seq>
                <p:seq concurrent="1" nextAc="seek">
                  <p:cTn id="148" restart="whenNotActive" fill="hold" evtFilter="cancelBubble" nodeType="interactiveSeq">
                    <p:stCondLst>
                      <p:cond evt="onMediaBookmark" delay="0">
                        <p:tgtEl>
                          <p14:bmkTgt spid="4" bmkName="wdAccessible400:00:54.3"/>
                        </p:tgtEl>
                      </p:cond>
                    </p:stCondLst>
                    <p:endSync evt="end" delay="0">
                      <p:rtn val="all"/>
                    </p:endSync>
                    <p:childTnLst>
                      <p:par>
                        <p:cTn id="149" fill="hold">
                          <p:stCondLst>
                            <p:cond delay="0"/>
                          </p:stCondLst>
                          <p:childTnLst>
                            <p:par>
                              <p:cTn id="150" fill="hold">
                                <p:stCondLst>
                                  <p:cond delay="0"/>
                                </p:stCondLst>
                                <p:childTnLst>
                                  <p:par>
                                    <p:cTn id="151" presetID="10" presetClass="entr" presetSubtype="0" fill="hold" grpId="0" nodeType="withEffect">
                                      <p:stCondLst>
                                        <p:cond delay="0"/>
                                      </p:stCondLst>
                                      <p:childTnLst>
                                        <p:set>
                                          <p:cBhvr>
                                            <p:cTn id="152" dur="1" fill="hold">
                                              <p:stCondLst>
                                                <p:cond delay="0"/>
                                              </p:stCondLst>
                                            </p:cTn>
                                            <p:tgtEl>
                                              <p:spTgt spid="18"/>
                                            </p:tgtEl>
                                            <p:attrNameLst>
                                              <p:attrName>style.visibility</p:attrName>
                                            </p:attrNameLst>
                                          </p:cBhvr>
                                          <p:to>
                                            <p:strVal val="visible"/>
                                          </p:to>
                                        </p:set>
                                        <p:animEffect transition="in" filter="fade">
                                          <p:cBhvr>
                                            <p:cTn id="153" dur="200"/>
                                            <p:tgtEl>
                                              <p:spTgt spid="18"/>
                                            </p:tgtEl>
                                          </p:cBhvr>
                                        </p:animEffect>
                                      </p:childTnLst>
                                    </p:cTn>
                                  </p:par>
                                </p:childTnLst>
                              </p:cTn>
                            </p:par>
                          </p:childTnLst>
                        </p:cTn>
                      </p:par>
                    </p:childTnLst>
                  </p:cTn>
                  <p:nextCondLst>
                    <p:cond evt="onMediaBookmark" delay="0">
                      <p:tgtEl>
                        <p14:bmkTgt spid="4" bmkName="wdAccessible400:00:54.3"/>
                      </p:tgtEl>
                    </p:cond>
                  </p:nextCondLst>
                </p:seq>
                <p:seq concurrent="1" nextAc="seek">
                  <p:cTn id="154" restart="whenNotActive" fill="hold" evtFilter="cancelBubble" nodeType="interactiveSeq">
                    <p:stCondLst>
                      <p:cond evt="onMediaBookmark" delay="0">
                        <p:tgtEl>
                          <p14:bmkTgt spid="4" bmkName="wdAccessible400:00:57.8"/>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grpId="1" nodeType="withEffect">
                                      <p:stCondLst>
                                        <p:cond delay="0"/>
                                      </p:stCondLst>
                                      <p:childTnLst>
                                        <p:animEffect transition="out" filter="fade">
                                          <p:cBhvr>
                                            <p:cTn id="158" dur="200"/>
                                            <p:tgtEl>
                                              <p:spTgt spid="18"/>
                                            </p:tgtEl>
                                          </p:cBhvr>
                                        </p:animEffect>
                                        <p:set>
                                          <p:cBhvr>
                                            <p:cTn id="159" dur="1" fill="hold">
                                              <p:stCondLst>
                                                <p:cond delay="199"/>
                                              </p:stCondLst>
                                            </p:cTn>
                                            <p:tgtEl>
                                              <p:spTgt spid="18"/>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0:57.8"/>
                      </p:tgtEl>
                    </p:cond>
                  </p:nextCondLst>
                </p:seq>
                <p:seq concurrent="1" nextAc="seek">
                  <p:cTn id="160" restart="whenNotActive" fill="hold" evtFilter="cancelBubble" nodeType="interactiveSeq">
                    <p:stCondLst>
                      <p:cond evt="onMediaBookmark" delay="0">
                        <p:tgtEl>
                          <p14:bmkTgt spid="4" bmkName="wdAccessible400:00:57.9"/>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19"/>
                                            </p:tgtEl>
                                            <p:attrNameLst>
                                              <p:attrName>style.visibility</p:attrName>
                                            </p:attrNameLst>
                                          </p:cBhvr>
                                          <p:to>
                                            <p:strVal val="visible"/>
                                          </p:to>
                                        </p:set>
                                        <p:animEffect transition="in" filter="fade">
                                          <p:cBhvr>
                                            <p:cTn id="165" dur="200"/>
                                            <p:tgtEl>
                                              <p:spTgt spid="19"/>
                                            </p:tgtEl>
                                          </p:cBhvr>
                                        </p:animEffect>
                                      </p:childTnLst>
                                    </p:cTn>
                                  </p:par>
                                </p:childTnLst>
                              </p:cTn>
                            </p:par>
                          </p:childTnLst>
                        </p:cTn>
                      </p:par>
                    </p:childTnLst>
                  </p:cTn>
                  <p:nextCondLst>
                    <p:cond evt="onMediaBookmark" delay="0">
                      <p:tgtEl>
                        <p14:bmkTgt spid="4" bmkName="wdAccessible400:00:57.9"/>
                      </p:tgtEl>
                    </p:cond>
                  </p:nextCondLst>
                </p:seq>
                <p:seq concurrent="1" nextAc="seek">
                  <p:cTn id="166" restart="whenNotActive" fill="hold" evtFilter="cancelBubble" nodeType="interactiveSeq">
                    <p:stCondLst>
                      <p:cond evt="onMediaBookmark" delay="0">
                        <p:tgtEl>
                          <p14:bmkTgt spid="4" bmkName="wdAccessible400:01:00.6"/>
                        </p:tgtEl>
                      </p:cond>
                    </p:stCondLst>
                    <p:endSync evt="end" delay="0">
                      <p:rtn val="all"/>
                    </p:endSync>
                    <p:childTnLst>
                      <p:par>
                        <p:cTn id="167" fill="hold">
                          <p:stCondLst>
                            <p:cond delay="0"/>
                          </p:stCondLst>
                          <p:childTnLst>
                            <p:par>
                              <p:cTn id="168" fill="hold">
                                <p:stCondLst>
                                  <p:cond delay="0"/>
                                </p:stCondLst>
                                <p:childTnLst>
                                  <p:par>
                                    <p:cTn id="169" presetID="10" presetClass="exit" presetSubtype="0" fill="hold" grpId="1" nodeType="withEffect">
                                      <p:stCondLst>
                                        <p:cond delay="0"/>
                                      </p:stCondLst>
                                      <p:childTnLst>
                                        <p:animEffect transition="out" filter="fade">
                                          <p:cBhvr>
                                            <p:cTn id="170" dur="200"/>
                                            <p:tgtEl>
                                              <p:spTgt spid="19"/>
                                            </p:tgtEl>
                                          </p:cBhvr>
                                        </p:animEffect>
                                        <p:set>
                                          <p:cBhvr>
                                            <p:cTn id="171" dur="1" fill="hold">
                                              <p:stCondLst>
                                                <p:cond delay="199"/>
                                              </p:stCondLst>
                                            </p:cTn>
                                            <p:tgtEl>
                                              <p:spTgt spid="19"/>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00.6"/>
                      </p:tgtEl>
                    </p:cond>
                  </p:nextCondLst>
                </p:seq>
                <p:seq concurrent="1" nextAc="seek">
                  <p:cTn id="172" restart="whenNotActive" fill="hold" evtFilter="cancelBubble" nodeType="interactiveSeq">
                    <p:stCondLst>
                      <p:cond evt="onMediaBookmark" delay="0">
                        <p:tgtEl>
                          <p14:bmkTgt spid="4" bmkName="wdAccessible400:01:00.7"/>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grpId="0" nodeType="with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fade">
                                          <p:cBhvr>
                                            <p:cTn id="177" dur="200"/>
                                            <p:tgtEl>
                                              <p:spTgt spid="20"/>
                                            </p:tgtEl>
                                          </p:cBhvr>
                                        </p:animEffect>
                                      </p:childTnLst>
                                    </p:cTn>
                                  </p:par>
                                </p:childTnLst>
                              </p:cTn>
                            </p:par>
                          </p:childTnLst>
                        </p:cTn>
                      </p:par>
                    </p:childTnLst>
                  </p:cTn>
                  <p:nextCondLst>
                    <p:cond evt="onMediaBookmark" delay="0">
                      <p:tgtEl>
                        <p14:bmkTgt spid="4" bmkName="wdAccessible400:01:00.7"/>
                      </p:tgtEl>
                    </p:cond>
                  </p:nextCondLst>
                </p:seq>
                <p:seq concurrent="1" nextAc="seek">
                  <p:cTn id="178" restart="whenNotActive" fill="hold" evtFilter="cancelBubble" nodeType="interactiveSeq">
                    <p:stCondLst>
                      <p:cond evt="onMediaBookmark" delay="0">
                        <p:tgtEl>
                          <p14:bmkTgt spid="4" bmkName="wdAccessible400:01:06.6"/>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grpId="1" nodeType="withEffect">
                                      <p:stCondLst>
                                        <p:cond delay="0"/>
                                      </p:stCondLst>
                                      <p:childTnLst>
                                        <p:animEffect transition="out" filter="fade">
                                          <p:cBhvr>
                                            <p:cTn id="182" dur="200"/>
                                            <p:tgtEl>
                                              <p:spTgt spid="20"/>
                                            </p:tgtEl>
                                          </p:cBhvr>
                                        </p:animEffect>
                                        <p:set>
                                          <p:cBhvr>
                                            <p:cTn id="183"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06.6"/>
                      </p:tgtEl>
                    </p:cond>
                  </p:nextCondLst>
                </p:seq>
                <p:seq concurrent="1" nextAc="seek">
                  <p:cTn id="184" restart="whenNotActive" fill="hold" evtFilter="cancelBubble" nodeType="interactiveSeq">
                    <p:stCondLst>
                      <p:cond evt="onMediaBookmark" delay="0">
                        <p:tgtEl>
                          <p14:bmkTgt spid="4" bmkName="wdAccessible400:01:06.7"/>
                        </p:tgtEl>
                      </p:cond>
                    </p:stCondLst>
                    <p:endSync evt="end" delay="0">
                      <p:rtn val="all"/>
                    </p:endSync>
                    <p:childTnLst>
                      <p:par>
                        <p:cTn id="185" fill="hold">
                          <p:stCondLst>
                            <p:cond delay="0"/>
                          </p:stCondLst>
                          <p:childTnLst>
                            <p:par>
                              <p:cTn id="186" fill="hold">
                                <p:stCondLst>
                                  <p:cond delay="0"/>
                                </p:stCondLst>
                                <p:childTnLst>
                                  <p:par>
                                    <p:cTn id="187" presetID="10" presetClass="entr" presetSubtype="0" fill="hold" grpId="0" nodeType="withEffect">
                                      <p:stCondLst>
                                        <p:cond delay="0"/>
                                      </p:stCondLst>
                                      <p:childTnLst>
                                        <p:set>
                                          <p:cBhvr>
                                            <p:cTn id="188" dur="1" fill="hold">
                                              <p:stCondLst>
                                                <p:cond delay="0"/>
                                              </p:stCondLst>
                                            </p:cTn>
                                            <p:tgtEl>
                                              <p:spTgt spid="21"/>
                                            </p:tgtEl>
                                            <p:attrNameLst>
                                              <p:attrName>style.visibility</p:attrName>
                                            </p:attrNameLst>
                                          </p:cBhvr>
                                          <p:to>
                                            <p:strVal val="visible"/>
                                          </p:to>
                                        </p:set>
                                        <p:animEffect transition="in" filter="fade">
                                          <p:cBhvr>
                                            <p:cTn id="189" dur="200"/>
                                            <p:tgtEl>
                                              <p:spTgt spid="21"/>
                                            </p:tgtEl>
                                          </p:cBhvr>
                                        </p:animEffect>
                                      </p:childTnLst>
                                    </p:cTn>
                                  </p:par>
                                </p:childTnLst>
                              </p:cTn>
                            </p:par>
                          </p:childTnLst>
                        </p:cTn>
                      </p:par>
                    </p:childTnLst>
                  </p:cTn>
                  <p:nextCondLst>
                    <p:cond evt="onMediaBookmark" delay="0">
                      <p:tgtEl>
                        <p14:bmkTgt spid="4" bmkName="wdAccessible400:01:06.7"/>
                      </p:tgtEl>
                    </p:cond>
                  </p:nextCondLst>
                </p:seq>
                <p:seq concurrent="1" nextAc="seek">
                  <p:cTn id="190" restart="whenNotActive" fill="hold" evtFilter="cancelBubble" nodeType="interactiveSeq">
                    <p:stCondLst>
                      <p:cond evt="onMediaBookmark" delay="0">
                        <p:tgtEl>
                          <p14:bmkTgt spid="4" bmkName="wdAccessible400:01:09.5"/>
                        </p:tgtEl>
                      </p:cond>
                    </p:stCondLst>
                    <p:endSync evt="end" delay="0">
                      <p:rtn val="all"/>
                    </p:endSync>
                    <p:childTnLst>
                      <p:par>
                        <p:cTn id="191" fill="hold">
                          <p:stCondLst>
                            <p:cond delay="0"/>
                          </p:stCondLst>
                          <p:childTnLst>
                            <p:par>
                              <p:cTn id="192" fill="hold">
                                <p:stCondLst>
                                  <p:cond delay="0"/>
                                </p:stCondLst>
                                <p:childTnLst>
                                  <p:par>
                                    <p:cTn id="193" presetID="10" presetClass="exit" presetSubtype="0" fill="hold" grpId="1" nodeType="withEffect">
                                      <p:stCondLst>
                                        <p:cond delay="0"/>
                                      </p:stCondLst>
                                      <p:childTnLst>
                                        <p:animEffect transition="out" filter="fade">
                                          <p:cBhvr>
                                            <p:cTn id="194" dur="200"/>
                                            <p:tgtEl>
                                              <p:spTgt spid="21"/>
                                            </p:tgtEl>
                                          </p:cBhvr>
                                        </p:animEffect>
                                        <p:set>
                                          <p:cBhvr>
                                            <p:cTn id="195"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09.5"/>
                      </p:tgtEl>
                    </p:cond>
                  </p:nextCondLst>
                </p:seq>
                <p:seq concurrent="1" nextAc="seek">
                  <p:cTn id="196" restart="whenNotActive" fill="hold" evtFilter="cancelBubble" nodeType="interactiveSeq">
                    <p:stCondLst>
                      <p:cond evt="onMediaBookmark" delay="0">
                        <p:tgtEl>
                          <p14:bmkTgt spid="4" bmkName="wdAccessible400:01:09.6"/>
                        </p:tgtEl>
                      </p:cond>
                    </p:stCondLst>
                    <p:endSync evt="end" delay="0">
                      <p:rtn val="all"/>
                    </p:endSync>
                    <p:childTnLst>
                      <p:par>
                        <p:cTn id="197" fill="hold">
                          <p:stCondLst>
                            <p:cond delay="0"/>
                          </p:stCondLst>
                          <p:childTnLst>
                            <p:par>
                              <p:cTn id="198" fill="hold">
                                <p:stCondLst>
                                  <p:cond delay="0"/>
                                </p:stCondLst>
                                <p:childTnLst>
                                  <p:par>
                                    <p:cTn id="199" presetID="10" presetClass="entr" presetSubtype="0" fill="hold" grpId="0"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200"/>
                                            <p:tgtEl>
                                              <p:spTgt spid="22"/>
                                            </p:tgtEl>
                                          </p:cBhvr>
                                        </p:animEffect>
                                      </p:childTnLst>
                                    </p:cTn>
                                  </p:par>
                                </p:childTnLst>
                              </p:cTn>
                            </p:par>
                          </p:childTnLst>
                        </p:cTn>
                      </p:par>
                    </p:childTnLst>
                  </p:cTn>
                  <p:nextCondLst>
                    <p:cond evt="onMediaBookmark" delay="0">
                      <p:tgtEl>
                        <p14:bmkTgt spid="4" bmkName="wdAccessible400:01:09.6"/>
                      </p:tgtEl>
                    </p:cond>
                  </p:nextCondLst>
                </p:seq>
                <p:seq concurrent="1" nextAc="seek">
                  <p:cTn id="202" restart="whenNotActive" fill="hold" evtFilter="cancelBubble" nodeType="interactiveSeq">
                    <p:stCondLst>
                      <p:cond evt="onMediaBookmark" delay="0">
                        <p:tgtEl>
                          <p14:bmkTgt spid="4" bmkName="wdAccessible400:01:15.4"/>
                        </p:tgtEl>
                      </p:cond>
                    </p:stCondLst>
                    <p:endSync evt="end" delay="0">
                      <p:rtn val="all"/>
                    </p:endSync>
                    <p:childTnLst>
                      <p:par>
                        <p:cTn id="203" fill="hold">
                          <p:stCondLst>
                            <p:cond delay="0"/>
                          </p:stCondLst>
                          <p:childTnLst>
                            <p:par>
                              <p:cTn id="204" fill="hold">
                                <p:stCondLst>
                                  <p:cond delay="0"/>
                                </p:stCondLst>
                                <p:childTnLst>
                                  <p:par>
                                    <p:cTn id="205" presetID="10" presetClass="exit" presetSubtype="0" fill="hold" grpId="1" nodeType="withEffect">
                                      <p:stCondLst>
                                        <p:cond delay="0"/>
                                      </p:stCondLst>
                                      <p:childTnLst>
                                        <p:animEffect transition="out" filter="fade">
                                          <p:cBhvr>
                                            <p:cTn id="206" dur="200"/>
                                            <p:tgtEl>
                                              <p:spTgt spid="22"/>
                                            </p:tgtEl>
                                          </p:cBhvr>
                                        </p:animEffect>
                                        <p:set>
                                          <p:cBhvr>
                                            <p:cTn id="207"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15.4"/>
                      </p:tgtEl>
                    </p:cond>
                  </p:nextCondLst>
                </p:seq>
                <p:seq concurrent="1" nextAc="seek">
                  <p:cTn id="208" restart="whenNotActive" fill="hold" evtFilter="cancelBubble" nodeType="interactiveSeq">
                    <p:stCondLst>
                      <p:cond evt="onMediaBookmark" delay="0">
                        <p:tgtEl>
                          <p14:bmkTgt spid="4" bmkName="wdAccessible400:01:15.5"/>
                        </p:tgtEl>
                      </p:cond>
                    </p:stCondLst>
                    <p:endSync evt="end" delay="0">
                      <p:rtn val="all"/>
                    </p:endSync>
                    <p:childTnLst>
                      <p:par>
                        <p:cTn id="209" fill="hold">
                          <p:stCondLst>
                            <p:cond delay="0"/>
                          </p:stCondLst>
                          <p:childTnLst>
                            <p:par>
                              <p:cTn id="210" fill="hold">
                                <p:stCondLst>
                                  <p:cond delay="0"/>
                                </p:stCondLst>
                                <p:childTnLst>
                                  <p:par>
                                    <p:cTn id="211" presetID="10" presetClass="entr" presetSubtype="0" fill="hold" grpId="0" nodeType="withEffect">
                                      <p:stCondLst>
                                        <p:cond delay="0"/>
                                      </p:stCondLst>
                                      <p:childTnLst>
                                        <p:set>
                                          <p:cBhvr>
                                            <p:cTn id="212" dur="1" fill="hold">
                                              <p:stCondLst>
                                                <p:cond delay="0"/>
                                              </p:stCondLst>
                                            </p:cTn>
                                            <p:tgtEl>
                                              <p:spTgt spid="23"/>
                                            </p:tgtEl>
                                            <p:attrNameLst>
                                              <p:attrName>style.visibility</p:attrName>
                                            </p:attrNameLst>
                                          </p:cBhvr>
                                          <p:to>
                                            <p:strVal val="visible"/>
                                          </p:to>
                                        </p:set>
                                        <p:animEffect transition="in" filter="fade">
                                          <p:cBhvr>
                                            <p:cTn id="213" dur="200"/>
                                            <p:tgtEl>
                                              <p:spTgt spid="23"/>
                                            </p:tgtEl>
                                          </p:cBhvr>
                                        </p:animEffect>
                                      </p:childTnLst>
                                    </p:cTn>
                                  </p:par>
                                </p:childTnLst>
                              </p:cTn>
                            </p:par>
                          </p:childTnLst>
                        </p:cTn>
                      </p:par>
                    </p:childTnLst>
                  </p:cTn>
                  <p:nextCondLst>
                    <p:cond evt="onMediaBookmark" delay="0">
                      <p:tgtEl>
                        <p14:bmkTgt spid="4" bmkName="wdAccessible400:01:15.5"/>
                      </p:tgtEl>
                    </p:cond>
                  </p:nextCondLst>
                </p:seq>
                <p:seq concurrent="1" nextAc="seek">
                  <p:cTn id="214" restart="whenNotActive" fill="hold" evtFilter="cancelBubble" nodeType="interactiveSeq">
                    <p:stCondLst>
                      <p:cond evt="onMediaBookmark" delay="0">
                        <p:tgtEl>
                          <p14:bmkTgt spid="4" bmkName="wdAccessible400:01:20.7"/>
                        </p:tgtEl>
                      </p:cond>
                    </p:stCondLst>
                    <p:endSync evt="end" delay="0">
                      <p:rtn val="all"/>
                    </p:endSync>
                    <p:childTnLst>
                      <p:par>
                        <p:cTn id="215" fill="hold">
                          <p:stCondLst>
                            <p:cond delay="0"/>
                          </p:stCondLst>
                          <p:childTnLst>
                            <p:par>
                              <p:cTn id="216" fill="hold">
                                <p:stCondLst>
                                  <p:cond delay="0"/>
                                </p:stCondLst>
                                <p:childTnLst>
                                  <p:par>
                                    <p:cTn id="217" presetID="10" presetClass="exit" presetSubtype="0" fill="hold" grpId="1" nodeType="withEffect">
                                      <p:stCondLst>
                                        <p:cond delay="0"/>
                                      </p:stCondLst>
                                      <p:childTnLst>
                                        <p:animEffect transition="out" filter="fade">
                                          <p:cBhvr>
                                            <p:cTn id="218" dur="200"/>
                                            <p:tgtEl>
                                              <p:spTgt spid="23"/>
                                            </p:tgtEl>
                                          </p:cBhvr>
                                        </p:animEffect>
                                        <p:set>
                                          <p:cBhvr>
                                            <p:cTn id="219"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20.7"/>
                      </p:tgtEl>
                    </p:cond>
                  </p:nextCondLst>
                </p:seq>
                <p:seq concurrent="1" nextAc="seek">
                  <p:cTn id="220" restart="whenNotActive" fill="hold" evtFilter="cancelBubble" nodeType="interactiveSeq">
                    <p:stCondLst>
                      <p:cond evt="onMediaBookmark" delay="0">
                        <p:tgtEl>
                          <p14:bmkTgt spid="4" bmkName="wdAccessible400:01:20.8"/>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grpId="0" nodeType="withEffect">
                                      <p:stCondLst>
                                        <p:cond delay="0"/>
                                      </p:stCondLst>
                                      <p:childTnLst>
                                        <p:set>
                                          <p:cBhvr>
                                            <p:cTn id="224" dur="1" fill="hold">
                                              <p:stCondLst>
                                                <p:cond delay="0"/>
                                              </p:stCondLst>
                                            </p:cTn>
                                            <p:tgtEl>
                                              <p:spTgt spid="24"/>
                                            </p:tgtEl>
                                            <p:attrNameLst>
                                              <p:attrName>style.visibility</p:attrName>
                                            </p:attrNameLst>
                                          </p:cBhvr>
                                          <p:to>
                                            <p:strVal val="visible"/>
                                          </p:to>
                                        </p:set>
                                        <p:animEffect transition="in" filter="fade">
                                          <p:cBhvr>
                                            <p:cTn id="225" dur="200"/>
                                            <p:tgtEl>
                                              <p:spTgt spid="24"/>
                                            </p:tgtEl>
                                          </p:cBhvr>
                                        </p:animEffect>
                                      </p:childTnLst>
                                    </p:cTn>
                                  </p:par>
                                </p:childTnLst>
                              </p:cTn>
                            </p:par>
                          </p:childTnLst>
                        </p:cTn>
                      </p:par>
                    </p:childTnLst>
                  </p:cTn>
                  <p:nextCondLst>
                    <p:cond evt="onMediaBookmark" delay="0">
                      <p:tgtEl>
                        <p14:bmkTgt spid="4" bmkName="wdAccessible400:01:20.8"/>
                      </p:tgtEl>
                    </p:cond>
                  </p:nextCondLst>
                </p:seq>
                <p:seq concurrent="1" nextAc="seek">
                  <p:cTn id="226" restart="whenNotActive" fill="hold" evtFilter="cancelBubble" nodeType="interactiveSeq">
                    <p:stCondLst>
                      <p:cond evt="onMediaBookmark" delay="0">
                        <p:tgtEl>
                          <p14:bmkTgt spid="4" bmkName="wdAccessible400:01:29.6"/>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1" nodeType="withEffect">
                                      <p:stCondLst>
                                        <p:cond delay="0"/>
                                      </p:stCondLst>
                                      <p:childTnLst>
                                        <p:animEffect transition="out" filter="fade">
                                          <p:cBhvr>
                                            <p:cTn id="230" dur="200"/>
                                            <p:tgtEl>
                                              <p:spTgt spid="24"/>
                                            </p:tgtEl>
                                          </p:cBhvr>
                                        </p:animEffect>
                                        <p:set>
                                          <p:cBhvr>
                                            <p:cTn id="231"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29.6"/>
                      </p:tgtEl>
                    </p:cond>
                  </p:nextCondLst>
                </p:seq>
                <p:seq concurrent="1" nextAc="seek">
                  <p:cTn id="232" restart="whenNotActive" fill="hold" evtFilter="cancelBubble" nodeType="interactiveSeq">
                    <p:stCondLst>
                      <p:cond evt="onMediaBookmark" delay="0">
                        <p:tgtEl>
                          <p14:bmkTgt spid="4" bmkName="wdAccessible400:01:29.7"/>
                        </p:tgtEl>
                      </p:cond>
                    </p:stCondLst>
                    <p:endSync evt="end" delay="0">
                      <p:rtn val="all"/>
                    </p:endSync>
                    <p:childTnLst>
                      <p:par>
                        <p:cTn id="233" fill="hold">
                          <p:stCondLst>
                            <p:cond delay="0"/>
                          </p:stCondLst>
                          <p:childTnLst>
                            <p:par>
                              <p:cTn id="234" fill="hold">
                                <p:stCondLst>
                                  <p:cond delay="0"/>
                                </p:stCondLst>
                                <p:childTnLst>
                                  <p:par>
                                    <p:cTn id="235" presetID="10" presetClass="entr" presetSubtype="0" fill="hold" grpId="0" nodeType="withEffect">
                                      <p:stCondLst>
                                        <p:cond delay="0"/>
                                      </p:stCondLst>
                                      <p:childTnLst>
                                        <p:set>
                                          <p:cBhvr>
                                            <p:cTn id="236" dur="1" fill="hold">
                                              <p:stCondLst>
                                                <p:cond delay="0"/>
                                              </p:stCondLst>
                                            </p:cTn>
                                            <p:tgtEl>
                                              <p:spTgt spid="25"/>
                                            </p:tgtEl>
                                            <p:attrNameLst>
                                              <p:attrName>style.visibility</p:attrName>
                                            </p:attrNameLst>
                                          </p:cBhvr>
                                          <p:to>
                                            <p:strVal val="visible"/>
                                          </p:to>
                                        </p:set>
                                        <p:animEffect transition="in" filter="fade">
                                          <p:cBhvr>
                                            <p:cTn id="237" dur="200"/>
                                            <p:tgtEl>
                                              <p:spTgt spid="25"/>
                                            </p:tgtEl>
                                          </p:cBhvr>
                                        </p:animEffect>
                                      </p:childTnLst>
                                    </p:cTn>
                                  </p:par>
                                </p:childTnLst>
                              </p:cTn>
                            </p:par>
                          </p:childTnLst>
                        </p:cTn>
                      </p:par>
                    </p:childTnLst>
                  </p:cTn>
                  <p:nextCondLst>
                    <p:cond evt="onMediaBookmark" delay="0">
                      <p:tgtEl>
                        <p14:bmkTgt spid="4" bmkName="wdAccessible400:01:29.7"/>
                      </p:tgtEl>
                    </p:cond>
                  </p:nextCondLst>
                </p:seq>
                <p:seq concurrent="1" nextAc="seek">
                  <p:cTn id="238" restart="whenNotActive" fill="hold" evtFilter="cancelBubble" nodeType="interactiveSeq">
                    <p:stCondLst>
                      <p:cond evt="onMediaBookmark" delay="0">
                        <p:tgtEl>
                          <p14:bmkTgt spid="4" bmkName="wdAccessible400:01:40.0"/>
                        </p:tgtEl>
                      </p:cond>
                    </p:stCondLst>
                    <p:endSync evt="end" delay="0">
                      <p:rtn val="all"/>
                    </p:endSync>
                    <p:childTnLst>
                      <p:par>
                        <p:cTn id="239" fill="hold">
                          <p:stCondLst>
                            <p:cond delay="0"/>
                          </p:stCondLst>
                          <p:childTnLst>
                            <p:par>
                              <p:cTn id="240" fill="hold">
                                <p:stCondLst>
                                  <p:cond delay="0"/>
                                </p:stCondLst>
                                <p:childTnLst>
                                  <p:par>
                                    <p:cTn id="241" presetID="10" presetClass="exit" presetSubtype="0" fill="hold" grpId="1" nodeType="withEffect">
                                      <p:stCondLst>
                                        <p:cond delay="0"/>
                                      </p:stCondLst>
                                      <p:childTnLst>
                                        <p:animEffect transition="out" filter="fade">
                                          <p:cBhvr>
                                            <p:cTn id="242" dur="200"/>
                                            <p:tgtEl>
                                              <p:spTgt spid="25"/>
                                            </p:tgtEl>
                                          </p:cBhvr>
                                        </p:animEffect>
                                        <p:set>
                                          <p:cBhvr>
                                            <p:cTn id="243"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40.0"/>
                      </p:tgtEl>
                    </p:cond>
                  </p:nextCondLst>
                </p:seq>
                <p:seq concurrent="1" nextAc="seek">
                  <p:cTn id="244" restart="whenNotActive" fill="hold" evtFilter="cancelBubble" nodeType="interactiveSeq">
                    <p:stCondLst>
                      <p:cond evt="onMediaBookmark" delay="0">
                        <p:tgtEl>
                          <p14:bmkTgt spid="4" bmkName="wdAccessible400:01:40.1"/>
                        </p:tgtEl>
                      </p:cond>
                    </p:stCondLst>
                    <p:endSync evt="end" delay="0">
                      <p:rtn val="all"/>
                    </p:endSync>
                    <p:childTnLst>
                      <p:par>
                        <p:cTn id="245" fill="hold">
                          <p:stCondLst>
                            <p:cond delay="0"/>
                          </p:stCondLst>
                          <p:childTnLst>
                            <p:par>
                              <p:cTn id="246" fill="hold">
                                <p:stCondLst>
                                  <p:cond delay="0"/>
                                </p:stCondLst>
                                <p:childTnLst>
                                  <p:par>
                                    <p:cTn id="247" presetID="10" presetClass="entr" presetSubtype="0" fill="hold" grpId="0" nodeType="withEffect">
                                      <p:stCondLst>
                                        <p:cond delay="0"/>
                                      </p:stCondLst>
                                      <p:childTnLst>
                                        <p:set>
                                          <p:cBhvr>
                                            <p:cTn id="248" dur="1" fill="hold">
                                              <p:stCondLst>
                                                <p:cond delay="0"/>
                                              </p:stCondLst>
                                            </p:cTn>
                                            <p:tgtEl>
                                              <p:spTgt spid="26"/>
                                            </p:tgtEl>
                                            <p:attrNameLst>
                                              <p:attrName>style.visibility</p:attrName>
                                            </p:attrNameLst>
                                          </p:cBhvr>
                                          <p:to>
                                            <p:strVal val="visible"/>
                                          </p:to>
                                        </p:set>
                                        <p:animEffect transition="in" filter="fade">
                                          <p:cBhvr>
                                            <p:cTn id="249" dur="200"/>
                                            <p:tgtEl>
                                              <p:spTgt spid="26"/>
                                            </p:tgtEl>
                                          </p:cBhvr>
                                        </p:animEffect>
                                      </p:childTnLst>
                                    </p:cTn>
                                  </p:par>
                                </p:childTnLst>
                              </p:cTn>
                            </p:par>
                          </p:childTnLst>
                        </p:cTn>
                      </p:par>
                    </p:childTnLst>
                  </p:cTn>
                  <p:nextCondLst>
                    <p:cond evt="onMediaBookmark" delay="0">
                      <p:tgtEl>
                        <p14:bmkTgt spid="4" bmkName="wdAccessible400:01:40.1"/>
                      </p:tgtEl>
                    </p:cond>
                  </p:nextCondLst>
                </p:seq>
                <p:seq concurrent="1" nextAc="seek">
                  <p:cTn id="250" restart="whenNotActive" fill="hold" evtFilter="cancelBubble" nodeType="interactiveSeq">
                    <p:stCondLst>
                      <p:cond evt="onMediaBookmark" delay="0">
                        <p:tgtEl>
                          <p14:bmkTgt spid="4" bmkName="wdAccessible400:01:45.2"/>
                        </p:tgtEl>
                      </p:cond>
                    </p:stCondLst>
                    <p:endSync evt="end" delay="0">
                      <p:rtn val="all"/>
                    </p:endSync>
                    <p:childTnLst>
                      <p:par>
                        <p:cTn id="251" fill="hold">
                          <p:stCondLst>
                            <p:cond delay="0"/>
                          </p:stCondLst>
                          <p:childTnLst>
                            <p:par>
                              <p:cTn id="252" fill="hold">
                                <p:stCondLst>
                                  <p:cond delay="0"/>
                                </p:stCondLst>
                                <p:childTnLst>
                                  <p:par>
                                    <p:cTn id="253" presetID="10" presetClass="exit" presetSubtype="0" fill="hold" grpId="1" nodeType="withEffect">
                                      <p:stCondLst>
                                        <p:cond delay="0"/>
                                      </p:stCondLst>
                                      <p:childTnLst>
                                        <p:animEffect transition="out" filter="fade">
                                          <p:cBhvr>
                                            <p:cTn id="254" dur="200"/>
                                            <p:tgtEl>
                                              <p:spTgt spid="26"/>
                                            </p:tgtEl>
                                          </p:cBhvr>
                                        </p:animEffect>
                                        <p:set>
                                          <p:cBhvr>
                                            <p:cTn id="255"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45.2"/>
                      </p:tgtEl>
                    </p:cond>
                  </p:nextCondLst>
                </p:seq>
                <p:seq concurrent="1" nextAc="seek">
                  <p:cTn id="256" restart="whenNotActive" fill="hold" evtFilter="cancelBubble" nodeType="interactiveSeq">
                    <p:stCondLst>
                      <p:cond evt="onMediaBookmark" delay="0">
                        <p:tgtEl>
                          <p14:bmkTgt spid="4" bmkName="wdAccessible400:01:45.3"/>
                        </p:tgtEl>
                      </p:cond>
                    </p:stCondLst>
                    <p:endSync evt="end" delay="0">
                      <p:rtn val="all"/>
                    </p:endSync>
                    <p:childTnLst>
                      <p:par>
                        <p:cTn id="257" fill="hold">
                          <p:stCondLst>
                            <p:cond delay="0"/>
                          </p:stCondLst>
                          <p:childTnLst>
                            <p:par>
                              <p:cTn id="258" fill="hold">
                                <p:stCondLst>
                                  <p:cond delay="0"/>
                                </p:stCondLst>
                                <p:childTnLst>
                                  <p:par>
                                    <p:cTn id="259" presetID="10" presetClass="entr" presetSubtype="0" fill="hold" grpId="0" nodeType="withEffect">
                                      <p:stCondLst>
                                        <p:cond delay="0"/>
                                      </p:stCondLst>
                                      <p:childTnLst>
                                        <p:set>
                                          <p:cBhvr>
                                            <p:cTn id="260" dur="1" fill="hold">
                                              <p:stCondLst>
                                                <p:cond delay="0"/>
                                              </p:stCondLst>
                                            </p:cTn>
                                            <p:tgtEl>
                                              <p:spTgt spid="27"/>
                                            </p:tgtEl>
                                            <p:attrNameLst>
                                              <p:attrName>style.visibility</p:attrName>
                                            </p:attrNameLst>
                                          </p:cBhvr>
                                          <p:to>
                                            <p:strVal val="visible"/>
                                          </p:to>
                                        </p:set>
                                        <p:animEffect transition="in" filter="fade">
                                          <p:cBhvr>
                                            <p:cTn id="261" dur="200"/>
                                            <p:tgtEl>
                                              <p:spTgt spid="27"/>
                                            </p:tgtEl>
                                          </p:cBhvr>
                                        </p:animEffect>
                                      </p:childTnLst>
                                    </p:cTn>
                                  </p:par>
                                </p:childTnLst>
                              </p:cTn>
                            </p:par>
                          </p:childTnLst>
                        </p:cTn>
                      </p:par>
                    </p:childTnLst>
                  </p:cTn>
                  <p:nextCondLst>
                    <p:cond evt="onMediaBookmark" delay="0">
                      <p:tgtEl>
                        <p14:bmkTgt spid="4" bmkName="wdAccessible400:01:45.3"/>
                      </p:tgtEl>
                    </p:cond>
                  </p:nextCondLst>
                </p:seq>
                <p:seq concurrent="1" nextAc="seek">
                  <p:cTn id="262" restart="whenNotActive" fill="hold" evtFilter="cancelBubble" nodeType="interactiveSeq">
                    <p:stCondLst>
                      <p:cond evt="onMediaBookmark" delay="0">
                        <p:tgtEl>
                          <p14:bmkTgt spid="4" bmkName="wdAccessible400:01:50.2"/>
                        </p:tgtEl>
                      </p:cond>
                    </p:stCondLst>
                    <p:endSync evt="end" delay="0">
                      <p:rtn val="all"/>
                    </p:endSync>
                    <p:childTnLst>
                      <p:par>
                        <p:cTn id="263" fill="hold">
                          <p:stCondLst>
                            <p:cond delay="0"/>
                          </p:stCondLst>
                          <p:childTnLst>
                            <p:par>
                              <p:cTn id="264" fill="hold">
                                <p:stCondLst>
                                  <p:cond delay="0"/>
                                </p:stCondLst>
                                <p:childTnLst>
                                  <p:par>
                                    <p:cTn id="265" presetID="10" presetClass="exit" presetSubtype="0" fill="hold" grpId="1" nodeType="withEffect">
                                      <p:stCondLst>
                                        <p:cond delay="0"/>
                                      </p:stCondLst>
                                      <p:childTnLst>
                                        <p:animEffect transition="out" filter="fade">
                                          <p:cBhvr>
                                            <p:cTn id="266" dur="200"/>
                                            <p:tgtEl>
                                              <p:spTgt spid="27"/>
                                            </p:tgtEl>
                                          </p:cBhvr>
                                        </p:animEffect>
                                        <p:set>
                                          <p:cBhvr>
                                            <p:cTn id="267"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50.2"/>
                      </p:tgtEl>
                    </p:cond>
                  </p:nextCondLst>
                </p:seq>
                <p:seq concurrent="1" nextAc="seek">
                  <p:cTn id="268" restart="whenNotActive" fill="hold" evtFilter="cancelBubble" nodeType="interactiveSeq">
                    <p:stCondLst>
                      <p:cond evt="onMediaBookmark" delay="0">
                        <p:tgtEl>
                          <p14:bmkTgt spid="4" bmkName="wdAccessible400:01:52.4"/>
                        </p:tgtEl>
                      </p:cond>
                    </p:stCondLst>
                    <p:endSync evt="end" delay="0">
                      <p:rtn val="all"/>
                    </p:endSync>
                    <p:childTnLst>
                      <p:par>
                        <p:cTn id="269" fill="hold">
                          <p:stCondLst>
                            <p:cond delay="0"/>
                          </p:stCondLst>
                          <p:childTnLst>
                            <p:par>
                              <p:cTn id="270" fill="hold">
                                <p:stCondLst>
                                  <p:cond delay="0"/>
                                </p:stCondLst>
                                <p:childTnLst>
                                  <p:par>
                                    <p:cTn id="271" presetID="10" presetClass="entr" presetSubtype="0" fill="hold" grpId="0" nodeType="withEffect">
                                      <p:stCondLst>
                                        <p:cond delay="0"/>
                                      </p:stCondLst>
                                      <p:childTnLst>
                                        <p:set>
                                          <p:cBhvr>
                                            <p:cTn id="272" dur="1" fill="hold">
                                              <p:stCondLst>
                                                <p:cond delay="0"/>
                                              </p:stCondLst>
                                            </p:cTn>
                                            <p:tgtEl>
                                              <p:spTgt spid="28"/>
                                            </p:tgtEl>
                                            <p:attrNameLst>
                                              <p:attrName>style.visibility</p:attrName>
                                            </p:attrNameLst>
                                          </p:cBhvr>
                                          <p:to>
                                            <p:strVal val="visible"/>
                                          </p:to>
                                        </p:set>
                                        <p:animEffect transition="in" filter="fade">
                                          <p:cBhvr>
                                            <p:cTn id="273" dur="200"/>
                                            <p:tgtEl>
                                              <p:spTgt spid="28"/>
                                            </p:tgtEl>
                                          </p:cBhvr>
                                        </p:animEffect>
                                      </p:childTnLst>
                                    </p:cTn>
                                  </p:par>
                                </p:childTnLst>
                              </p:cTn>
                            </p:par>
                          </p:childTnLst>
                        </p:cTn>
                      </p:par>
                    </p:childTnLst>
                  </p:cTn>
                  <p:nextCondLst>
                    <p:cond evt="onMediaBookmark" delay="0">
                      <p:tgtEl>
                        <p14:bmkTgt spid="4" bmkName="wdAccessible400:01:52.4"/>
                      </p:tgtEl>
                    </p:cond>
                  </p:nextCondLst>
                </p:seq>
                <p:seq concurrent="1" nextAc="seek">
                  <p:cTn id="274" restart="whenNotActive" fill="hold" evtFilter="cancelBubble" nodeType="interactiveSeq">
                    <p:stCondLst>
                      <p:cond evt="onMediaBookmark" delay="0">
                        <p:tgtEl>
                          <p14:bmkTgt spid="4" bmkName="wdAccessible400:01:57.4"/>
                        </p:tgtEl>
                      </p:cond>
                    </p:stCondLst>
                    <p:endSync evt="end" delay="0">
                      <p:rtn val="all"/>
                    </p:endSync>
                    <p:childTnLst>
                      <p:par>
                        <p:cTn id="275" fill="hold">
                          <p:stCondLst>
                            <p:cond delay="0"/>
                          </p:stCondLst>
                          <p:childTnLst>
                            <p:par>
                              <p:cTn id="276" fill="hold">
                                <p:stCondLst>
                                  <p:cond delay="0"/>
                                </p:stCondLst>
                                <p:childTnLst>
                                  <p:par>
                                    <p:cTn id="277" presetID="10" presetClass="exit" presetSubtype="0" fill="hold" grpId="1" nodeType="withEffect">
                                      <p:stCondLst>
                                        <p:cond delay="0"/>
                                      </p:stCondLst>
                                      <p:childTnLst>
                                        <p:animEffect transition="out" filter="fade">
                                          <p:cBhvr>
                                            <p:cTn id="278" dur="200"/>
                                            <p:tgtEl>
                                              <p:spTgt spid="28"/>
                                            </p:tgtEl>
                                          </p:cBhvr>
                                        </p:animEffect>
                                        <p:set>
                                          <p:cBhvr>
                                            <p:cTn id="279"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1:57.4"/>
                      </p:tgtEl>
                    </p:cond>
                  </p:nextCondLst>
                </p:seq>
                <p:seq concurrent="1" nextAc="seek">
                  <p:cTn id="280" restart="whenNotActive" fill="hold" evtFilter="cancelBubble" nodeType="interactiveSeq">
                    <p:stCondLst>
                      <p:cond evt="onMediaBookmark" delay="0">
                        <p:tgtEl>
                          <p14:bmkTgt spid="4" bmkName="wdAccessible400:01:57.5"/>
                        </p:tgtEl>
                      </p:cond>
                    </p:stCondLst>
                    <p:endSync evt="end" delay="0">
                      <p:rtn val="all"/>
                    </p:endSync>
                    <p:childTnLst>
                      <p:par>
                        <p:cTn id="281" fill="hold">
                          <p:stCondLst>
                            <p:cond delay="0"/>
                          </p:stCondLst>
                          <p:childTnLst>
                            <p:par>
                              <p:cTn id="282" fill="hold">
                                <p:stCondLst>
                                  <p:cond delay="0"/>
                                </p:stCondLst>
                                <p:childTnLst>
                                  <p:par>
                                    <p:cTn id="283" presetID="10" presetClass="entr" presetSubtype="0" fill="hold" grpId="0" nodeType="withEffect">
                                      <p:stCondLst>
                                        <p:cond delay="0"/>
                                      </p:stCondLst>
                                      <p:childTnLst>
                                        <p:set>
                                          <p:cBhvr>
                                            <p:cTn id="284" dur="1" fill="hold">
                                              <p:stCondLst>
                                                <p:cond delay="0"/>
                                              </p:stCondLst>
                                            </p:cTn>
                                            <p:tgtEl>
                                              <p:spTgt spid="29"/>
                                            </p:tgtEl>
                                            <p:attrNameLst>
                                              <p:attrName>style.visibility</p:attrName>
                                            </p:attrNameLst>
                                          </p:cBhvr>
                                          <p:to>
                                            <p:strVal val="visible"/>
                                          </p:to>
                                        </p:set>
                                        <p:animEffect transition="in" filter="fade">
                                          <p:cBhvr>
                                            <p:cTn id="285" dur="200"/>
                                            <p:tgtEl>
                                              <p:spTgt spid="29"/>
                                            </p:tgtEl>
                                          </p:cBhvr>
                                        </p:animEffect>
                                      </p:childTnLst>
                                    </p:cTn>
                                  </p:par>
                                </p:childTnLst>
                              </p:cTn>
                            </p:par>
                          </p:childTnLst>
                        </p:cTn>
                      </p:par>
                    </p:childTnLst>
                  </p:cTn>
                  <p:nextCondLst>
                    <p:cond evt="onMediaBookmark" delay="0">
                      <p:tgtEl>
                        <p14:bmkTgt spid="4" bmkName="wdAccessible400:01:57.5"/>
                      </p:tgtEl>
                    </p:cond>
                  </p:nextCondLst>
                </p:seq>
                <p:seq concurrent="1" nextAc="seek">
                  <p:cTn id="286" restart="whenNotActive" fill="hold" evtFilter="cancelBubble" nodeType="interactiveSeq">
                    <p:stCondLst>
                      <p:cond evt="onMediaBookmark" delay="0">
                        <p:tgtEl>
                          <p14:bmkTgt spid="4" bmkName="wdAccessible400:02:03.7"/>
                        </p:tgtEl>
                      </p:cond>
                    </p:stCondLst>
                    <p:endSync evt="end" delay="0">
                      <p:rtn val="all"/>
                    </p:endSync>
                    <p:childTnLst>
                      <p:par>
                        <p:cTn id="287" fill="hold">
                          <p:stCondLst>
                            <p:cond delay="0"/>
                          </p:stCondLst>
                          <p:childTnLst>
                            <p:par>
                              <p:cTn id="288" fill="hold">
                                <p:stCondLst>
                                  <p:cond delay="0"/>
                                </p:stCondLst>
                                <p:childTnLst>
                                  <p:par>
                                    <p:cTn id="289" presetID="10" presetClass="exit" presetSubtype="0" fill="hold" grpId="1" nodeType="withEffect">
                                      <p:stCondLst>
                                        <p:cond delay="0"/>
                                      </p:stCondLst>
                                      <p:childTnLst>
                                        <p:animEffect transition="out" filter="fade">
                                          <p:cBhvr>
                                            <p:cTn id="290" dur="200"/>
                                            <p:tgtEl>
                                              <p:spTgt spid="29"/>
                                            </p:tgtEl>
                                          </p:cBhvr>
                                        </p:animEffect>
                                        <p:set>
                                          <p:cBhvr>
                                            <p:cTn id="291"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2:03.7"/>
                      </p:tgtEl>
                    </p:cond>
                  </p:nextCondLst>
                </p:seq>
                <p:seq concurrent="1" nextAc="seek">
                  <p:cTn id="292" restart="whenNotActive" fill="hold" evtFilter="cancelBubble" nodeType="interactiveSeq">
                    <p:stCondLst>
                      <p:cond evt="onMediaBookmark" delay="0">
                        <p:tgtEl>
                          <p14:bmkTgt spid="4" bmkName="wdAccessible400:02:03.8"/>
                        </p:tgtEl>
                      </p:cond>
                    </p:stCondLst>
                    <p:endSync evt="end" delay="0">
                      <p:rtn val="all"/>
                    </p:endSync>
                    <p:childTnLst>
                      <p:par>
                        <p:cTn id="293" fill="hold">
                          <p:stCondLst>
                            <p:cond delay="0"/>
                          </p:stCondLst>
                          <p:childTnLst>
                            <p:par>
                              <p:cTn id="294" fill="hold">
                                <p:stCondLst>
                                  <p:cond delay="0"/>
                                </p:stCondLst>
                                <p:childTnLst>
                                  <p:par>
                                    <p:cTn id="295" presetID="10" presetClass="entr" presetSubtype="0" fill="hold" grpId="0" nodeType="withEffect">
                                      <p:stCondLst>
                                        <p:cond delay="0"/>
                                      </p:stCondLst>
                                      <p:childTnLst>
                                        <p:set>
                                          <p:cBhvr>
                                            <p:cTn id="296" dur="1" fill="hold">
                                              <p:stCondLst>
                                                <p:cond delay="0"/>
                                              </p:stCondLst>
                                            </p:cTn>
                                            <p:tgtEl>
                                              <p:spTgt spid="30"/>
                                            </p:tgtEl>
                                            <p:attrNameLst>
                                              <p:attrName>style.visibility</p:attrName>
                                            </p:attrNameLst>
                                          </p:cBhvr>
                                          <p:to>
                                            <p:strVal val="visible"/>
                                          </p:to>
                                        </p:set>
                                        <p:animEffect transition="in" filter="fade">
                                          <p:cBhvr>
                                            <p:cTn id="297" dur="200"/>
                                            <p:tgtEl>
                                              <p:spTgt spid="30"/>
                                            </p:tgtEl>
                                          </p:cBhvr>
                                        </p:animEffect>
                                      </p:childTnLst>
                                    </p:cTn>
                                  </p:par>
                                </p:childTnLst>
                              </p:cTn>
                            </p:par>
                          </p:childTnLst>
                        </p:cTn>
                      </p:par>
                    </p:childTnLst>
                  </p:cTn>
                  <p:nextCondLst>
                    <p:cond evt="onMediaBookmark" delay="0">
                      <p:tgtEl>
                        <p14:bmkTgt spid="4" bmkName="wdAccessible400:02:03.8"/>
                      </p:tgtEl>
                    </p:cond>
                  </p:nextCondLst>
                </p:seq>
                <p:seq concurrent="1" nextAc="seek">
                  <p:cTn id="298" restart="whenNotActive" fill="hold" evtFilter="cancelBubble" nodeType="interactiveSeq">
                    <p:stCondLst>
                      <p:cond evt="onMediaBookmark" delay="0">
                        <p:tgtEl>
                          <p14:bmkTgt spid="4" bmkName="wdAccessible400:02:05.6"/>
                        </p:tgtEl>
                      </p:cond>
                    </p:stCondLst>
                    <p:endSync evt="end" delay="0">
                      <p:rtn val="all"/>
                    </p:endSync>
                    <p:childTnLst>
                      <p:par>
                        <p:cTn id="299" fill="hold">
                          <p:stCondLst>
                            <p:cond delay="0"/>
                          </p:stCondLst>
                          <p:childTnLst>
                            <p:par>
                              <p:cTn id="300" fill="hold">
                                <p:stCondLst>
                                  <p:cond delay="0"/>
                                </p:stCondLst>
                                <p:childTnLst>
                                  <p:par>
                                    <p:cTn id="301" presetID="10" presetClass="exit" presetSubtype="0" fill="hold" grpId="1" nodeType="withEffect">
                                      <p:stCondLst>
                                        <p:cond delay="0"/>
                                      </p:stCondLst>
                                      <p:childTnLst>
                                        <p:animEffect transition="out" filter="fade">
                                          <p:cBhvr>
                                            <p:cTn id="302" dur="200"/>
                                            <p:tgtEl>
                                              <p:spTgt spid="30"/>
                                            </p:tgtEl>
                                          </p:cBhvr>
                                        </p:animEffect>
                                        <p:set>
                                          <p:cBhvr>
                                            <p:cTn id="303"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4" bmkName="wdAccessible400:02:05.6"/>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childTnLst>
            </p:cTn>
          </p:par>
        </p:tnLst>
        <p:bldLst>
          <p:bldP spid="7" grpId="0" build="p"/>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Tips and tricks (1:41)</a:t>
            </a:r>
            <a:endParaRPr lang="en-US" sz="3200" dirty="0"/>
          </a:p>
        </p:txBody>
      </p:sp>
      <p:sp>
        <p:nvSpPr>
          <p:cNvPr id="2" name="Footer Placeholder 1"/>
          <p:cNvSpPr>
            <a:spLocks noGrp="1"/>
          </p:cNvSpPr>
          <p:nvPr>
            <p:ph type="ftr" sz="quarter" idx="11"/>
          </p:nvPr>
        </p:nvSpPr>
        <p:spPr/>
        <p:txBody>
          <a:bodyPr/>
          <a:lstStyle/>
          <a:p>
            <a:r>
              <a:rPr lang="en-US" dirty="0"/>
              <a:t>Create accessible documents</a:t>
            </a: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wdAccessible5.wmv">
            <a:hlinkClick r:id="" action="ppaction://media"/>
          </p:cNvPr>
          <p:cNvPicPr>
            <a:picLocks noGrp="1" noChangeAspect="1"/>
          </p:cNvPicPr>
          <p:nvPr>
            <p:ph idx="1"/>
            <a:videoFile r:link="rId2"/>
            <p:custDataLst>
              <p:tags r:id="rId3"/>
            </p:custDataLst>
            <p:extLst>
              <p:ext uri="{DAA4B4D4-6D71-4841-9C94-3DE7FCFB9230}">
                <p14:media xmlns:p14="http://schemas.microsoft.com/office/powerpoint/2010/main" r:embed="rId1">
                  <p14:bmkLst>
                    <p14:bmk name="wdAccessible500:00:00.7" time="767"/>
                    <p14:bmk name="wdAccessible500:00:05.1" time="5167"/>
                    <p14:bmk name="wdAccessible500:00:05.2" time="5267"/>
                    <p14:bmk name="wdAccessible500:00:09.1" time="9133"/>
                    <p14:bmk name="wdAccessible500:00:09.2" time="9233"/>
                    <p14:bmk name="wdAccessible500:00:14.6" time="14600"/>
                    <p14:bmk name="wdAccessible500:00:14.7" time="14700"/>
                    <p14:bmk name="wdAccessible500:00:19.7" time="19700"/>
                    <p14:bmk name="wdAccessible500:00:19.8" time="19800"/>
                    <p14:bmk name="wdAccessible500:00:23.5" time="23567"/>
                    <p14:bmk name="wdAccessible500:00:25.1" time="25100"/>
                    <p14:bmk name="wdAccessible500:00:33.4" time="33400"/>
                    <p14:bmk name="wdAccessible500:00:33.5" time="33500"/>
                    <p14:bmk name="wdAccessible500:00:38.7" time="38733"/>
                    <p14:bmk name="wdAccessible500:00:38.8" time="38833"/>
                    <p14:bmk name="wdAccessible500:00:43.1" time="43100"/>
                    <p14:bmk name="wdAccessible500:00:43.7" time="43767"/>
                    <p14:bmk name="wdAccessible500:00:48.8" time="48800"/>
                    <p14:bmk name="wdAccessible500:00:48.9" time="48900"/>
                    <p14:bmk name="wdAccessible500:00:53.9" time="53967"/>
                    <p14:bmk name="wdAccessible500:00:54.0" time="54067"/>
                    <p14:bmk name="wdAccessible500:01:00.7" time="60767"/>
                    <p14:bmk name="wdAccessible500:01:00.8" time="60867"/>
                    <p14:bmk name="wdAccessible500:01:04.5" time="64567"/>
                    <p14:bmk name="wdAccessible500:01:04.6" time="64667"/>
                    <p14:bmk name="wdAccessible500:01:08.5" time="68567"/>
                    <p14:bmk name="wdAccessible500:01:10.9" time="70933"/>
                    <p14:bmk name="wdAccessible500:01:17.1" time="77100"/>
                    <p14:bmk name="wdAccessible500:01:17.2" time="77200"/>
                    <p14:bmk name="wdAccessible500:01:22.2" time="82267"/>
                    <p14:bmk name="wdAccessible500:01:22.3" time="82367"/>
                    <p14:bmk name="wdAccessible500:01:24.5" time="84533"/>
                    <p14:bmk name="wdAccessible500:01:26.8" time="86800"/>
                    <p14:bmk name="wdAccessible500:01:32.4" time="92400"/>
                    <p14:bmk name="wdAccessible500:01:32.5" time="92500"/>
                    <p14:bmk name="wdAccessible500:01:38.9" time="98967"/>
                  </p14:bmkLst>
                </p14:media>
              </p:ext>
            </p:extLst>
          </p:nvPr>
        </p:nvPicPr>
        <p:blipFill>
          <a:blip r:embed="rId24"/>
          <a:stretch>
            <a:fillRect/>
          </a:stretch>
        </p:blipFill>
        <p:spPr>
          <a:xfrm>
            <a:off x="1524000" y="993775"/>
            <a:ext cx="5943600" cy="4457700"/>
          </a:xfrm>
        </p:spPr>
      </p:pic>
      <p:sp>
        <p:nvSpPr>
          <p:cNvPr id="6" name="wdAccessible5Thereare00:00:00.7-00:00:05.1"/>
          <p:cNvSpPr txBox="1"/>
          <p:nvPr>
            <p:custDataLst>
              <p:tags r:id="rId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There are a few additional tips that you can use when making your documents accessible.</a:t>
            </a:r>
            <a:endParaRPr lang="en-US">
              <a:solidFill>
                <a:srgbClr val="FFFFFF"/>
              </a:solidFill>
              <a:latin typeface="Calibri"/>
            </a:endParaRPr>
          </a:p>
        </p:txBody>
      </p:sp>
      <p:sp>
        <p:nvSpPr>
          <p:cNvPr id="8" name="wdAccessible5Hyperlinksshould00:00:05.2-00:00:09.1"/>
          <p:cNvSpPr txBox="1"/>
          <p:nvPr>
            <p:custDataLst>
              <p:tags r:id="rId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Hyperlinks should provide a clear description of the link destination.</a:t>
            </a:r>
            <a:endParaRPr lang="en-US">
              <a:solidFill>
                <a:srgbClr val="FFFFFF"/>
              </a:solidFill>
              <a:latin typeface="Calibri"/>
            </a:endParaRPr>
          </a:p>
        </p:txBody>
      </p:sp>
      <p:sp>
        <p:nvSpPr>
          <p:cNvPr id="9" name="wdAccessible5Avoidusing00:00:09.2-00:00:14.6"/>
          <p:cNvSpPr txBox="1"/>
          <p:nvPr>
            <p:custDataLst>
              <p:tags r:id="rId6"/>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Avoid using the full URL or phrases like, “click here,” or “this.”</a:t>
            </a:r>
            <a:endParaRPr lang="en-US">
              <a:solidFill>
                <a:srgbClr val="FFFFFF"/>
              </a:solidFill>
              <a:latin typeface="Calibri"/>
            </a:endParaRPr>
          </a:p>
        </p:txBody>
      </p:sp>
      <p:sp>
        <p:nvSpPr>
          <p:cNvPr id="10" name="wdAccessible5Youcan00:00:14.7-00:00:19.7"/>
          <p:cNvSpPr txBox="1"/>
          <p:nvPr>
            <p:custDataLst>
              <p:tags r:id="rId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also include ScreenTip text that appears when you pause your pointer over the link.</a:t>
            </a:r>
            <a:endParaRPr lang="en-US">
              <a:solidFill>
                <a:srgbClr val="FFFFFF"/>
              </a:solidFill>
              <a:latin typeface="Calibri"/>
            </a:endParaRPr>
          </a:p>
        </p:txBody>
      </p:sp>
      <p:sp>
        <p:nvSpPr>
          <p:cNvPr id="11" name="wdAccessible5Firstselect00:00:19.8-00:00:23.5"/>
          <p:cNvSpPr txBox="1"/>
          <p:nvPr>
            <p:custDataLst>
              <p:tags r:id="rId8"/>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First select the link, and then right-click.</a:t>
            </a:r>
            <a:endParaRPr lang="en-US">
              <a:solidFill>
                <a:srgbClr val="FFFFFF"/>
              </a:solidFill>
              <a:latin typeface="Calibri"/>
            </a:endParaRPr>
          </a:p>
        </p:txBody>
      </p:sp>
      <p:sp>
        <p:nvSpPr>
          <p:cNvPr id="12" name="wdAccessible5ClickHyperlink,00:00:25.1-00:00:33.4"/>
          <p:cNvSpPr txBox="1"/>
          <p:nvPr>
            <p:custDataLst>
              <p:tags r:id="rId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Hyperlink, and then type a phrase in Text to display that briefly describes the link destination.</a:t>
            </a:r>
            <a:endParaRPr lang="en-US">
              <a:solidFill>
                <a:srgbClr val="FFFFFF"/>
              </a:solidFill>
              <a:latin typeface="Calibri"/>
            </a:endParaRPr>
          </a:p>
        </p:txBody>
      </p:sp>
      <p:sp>
        <p:nvSpPr>
          <p:cNvPr id="13" name="wdAccessible5ClickScreenTip,00:00:33.5-00:00:38.7"/>
          <p:cNvSpPr txBox="1"/>
          <p:nvPr>
            <p:custDataLst>
              <p:tags r:id="rId1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ScreenTip, and then type more information about the link.</a:t>
            </a:r>
            <a:endParaRPr lang="en-US">
              <a:solidFill>
                <a:srgbClr val="FFFFFF"/>
              </a:solidFill>
              <a:latin typeface="Calibri"/>
            </a:endParaRPr>
          </a:p>
        </p:txBody>
      </p:sp>
      <p:sp>
        <p:nvSpPr>
          <p:cNvPr id="14" name="wdAccessible5Youcan00:00:38.8-00:00:43.1"/>
          <p:cNvSpPr txBox="1"/>
          <p:nvPr>
            <p:custDataLst>
              <p:tags r:id="rId11"/>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view your ScreenTip by pointing at the link.</a:t>
            </a:r>
            <a:endParaRPr lang="en-US">
              <a:solidFill>
                <a:srgbClr val="FFFFFF"/>
              </a:solidFill>
              <a:latin typeface="Calibri"/>
            </a:endParaRPr>
          </a:p>
        </p:txBody>
      </p:sp>
      <p:sp>
        <p:nvSpPr>
          <p:cNvPr id="15" name="wdAccessible5Ifyou00:00:43.7-00:00:48.8"/>
          <p:cNvSpPr txBox="1"/>
          <p:nvPr>
            <p:custDataLst>
              <p:tags r:id="rId1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If you add images or objects to your document, make sure that the text wrapping keeps them in line with the text.</a:t>
            </a:r>
            <a:endParaRPr lang="en-US">
              <a:solidFill>
                <a:srgbClr val="FFFFFF"/>
              </a:solidFill>
              <a:latin typeface="Calibri"/>
            </a:endParaRPr>
          </a:p>
        </p:txBody>
      </p:sp>
      <p:sp>
        <p:nvSpPr>
          <p:cNvPr id="16" name="wdAccessible5Screenreaders00:00:48.9-00:00:53.9"/>
          <p:cNvSpPr txBox="1"/>
          <p:nvPr>
            <p:custDataLst>
              <p:tags r:id="rId1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Screen readers will likely identify them out of order, which can be confusing.</a:t>
            </a:r>
            <a:endParaRPr lang="en-US">
              <a:solidFill>
                <a:srgbClr val="FFFFFF"/>
              </a:solidFill>
              <a:latin typeface="Calibri"/>
            </a:endParaRPr>
          </a:p>
        </p:txBody>
      </p:sp>
      <p:sp>
        <p:nvSpPr>
          <p:cNvPr id="17" name="wdAccessible5Selectyour00:00:54.0-00:01:00.7"/>
          <p:cNvSpPr txBox="1"/>
          <p:nvPr>
            <p:custDataLst>
              <p:tags r:id="rId1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Select your image, and then on the Format tab, in the Arrange group, click Wrap Text.</a:t>
            </a:r>
            <a:endParaRPr lang="en-US">
              <a:solidFill>
                <a:srgbClr val="FFFFFF"/>
              </a:solidFill>
              <a:latin typeface="Calibri"/>
            </a:endParaRPr>
          </a:p>
        </p:txBody>
      </p:sp>
      <p:sp>
        <p:nvSpPr>
          <p:cNvPr id="18" name="wdAccessible5Choosea00:01:00.8-00:01:04.5"/>
          <p:cNvSpPr txBox="1"/>
          <p:nvPr>
            <p:custDataLst>
              <p:tags r:id="rId1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Choose a text wrapping style that keeps the image in line with the text, such as</a:t>
            </a:r>
            <a:endParaRPr lang="en-US">
              <a:solidFill>
                <a:srgbClr val="FFFFFF"/>
              </a:solidFill>
              <a:latin typeface="Calibri"/>
            </a:endParaRPr>
          </a:p>
        </p:txBody>
      </p:sp>
      <p:sp>
        <p:nvSpPr>
          <p:cNvPr id="19" name="wdAccessible5InLine00:01:04.6-00:01:08.5"/>
          <p:cNvSpPr txBox="1"/>
          <p:nvPr>
            <p:custDataLst>
              <p:tags r:id="rId16"/>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Line with Text, Square, or Top and Bottom.</a:t>
            </a:r>
            <a:endParaRPr lang="en-US">
              <a:solidFill>
                <a:srgbClr val="FFFFFF"/>
              </a:solidFill>
              <a:latin typeface="Calibri"/>
            </a:endParaRPr>
          </a:p>
        </p:txBody>
      </p:sp>
      <p:sp>
        <p:nvSpPr>
          <p:cNvPr id="20" name="wdAccessible5Watermarksin00:01:10.9-00:01:17.1"/>
          <p:cNvSpPr txBox="1"/>
          <p:nvPr>
            <p:custDataLst>
              <p:tags r:id="rId1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Watermarks in general, and especially images used this way, may not be understood by users with disabilities.</a:t>
            </a:r>
            <a:endParaRPr lang="en-US">
              <a:solidFill>
                <a:srgbClr val="FFFFFF"/>
              </a:solidFill>
              <a:latin typeface="Calibri"/>
            </a:endParaRPr>
          </a:p>
        </p:txBody>
      </p:sp>
      <p:sp>
        <p:nvSpPr>
          <p:cNvPr id="21" name="wdAccessible5Ifyou00:01:17.2-00:01:22.2"/>
          <p:cNvSpPr txBox="1"/>
          <p:nvPr>
            <p:custDataLst>
              <p:tags r:id="rId1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If you must use one, be sure that the information it contains is included elsewhere in the document.</a:t>
            </a:r>
            <a:endParaRPr lang="en-US">
              <a:solidFill>
                <a:srgbClr val="FFFFFF"/>
              </a:solidFill>
              <a:latin typeface="Calibri"/>
            </a:endParaRPr>
          </a:p>
        </p:txBody>
      </p:sp>
      <p:sp>
        <p:nvSpPr>
          <p:cNvPr id="22" name="wdAccessible5Inthis00:01:22.3-00:01:24.5"/>
          <p:cNvSpPr txBox="1"/>
          <p:nvPr>
            <p:custDataLst>
              <p:tags r:id="rId19"/>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this case, in the title.</a:t>
            </a:r>
            <a:endParaRPr lang="en-US">
              <a:solidFill>
                <a:srgbClr val="FFFFFF"/>
              </a:solidFill>
              <a:latin typeface="Calibri"/>
            </a:endParaRPr>
          </a:p>
        </p:txBody>
      </p:sp>
      <p:sp>
        <p:nvSpPr>
          <p:cNvPr id="23" name="wdAccessible5That’sit00:01:26.8-00:01:32.4"/>
          <p:cNvSpPr txBox="1"/>
          <p:nvPr>
            <p:custDataLst>
              <p:tags r:id="rId2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That’s it for this training course. For other training courses go to office Office.com/training</a:t>
            </a:r>
            <a:endParaRPr lang="en-US">
              <a:solidFill>
                <a:srgbClr val="FFFFFF"/>
              </a:solidFill>
              <a:latin typeface="Calibri"/>
            </a:endParaRPr>
          </a:p>
        </p:txBody>
      </p:sp>
      <p:sp>
        <p:nvSpPr>
          <p:cNvPr id="24" name="wdAccessible5Tolearn00:01:32.5-00:01:38.9"/>
          <p:cNvSpPr txBox="1"/>
          <p:nvPr>
            <p:custDataLst>
              <p:tags r:id="rId2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learn more about accessibility in Microsoft products, go to Microsoft.com/enable</a:t>
            </a:r>
            <a:endParaRPr lang="en-US">
              <a:solidFill>
                <a:srgbClr val="FFFFFF"/>
              </a:solidFill>
              <a:latin typeface="Calibri"/>
            </a:endParaRPr>
          </a:p>
        </p:txBody>
      </p:sp>
    </p:spTree>
    <p:extLst>
      <p:ext uri="{BB962C8B-B14F-4D97-AF65-F5344CB8AC3E}">
        <p14:creationId xmlns:p14="http://schemas.microsoft.com/office/powerpoint/2010/main" val="34287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MediaBookmark" delay="0">
                        <p:tgtEl>
                          <p14:bmkTgt spid="4" bmkName="wdAccessible500:00:00.7"/>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childTnLst>
                        </p:cTn>
                      </p:par>
                    </p:childTnLst>
                  </p:cTn>
                  <p:nextCondLst>
                    <p:cond evt="onMediaBookmark" delay="0">
                      <p:tgtEl>
                        <p14:bmkTgt spid="4" bmkName="wdAccessible500:00:00.7"/>
                      </p:tgtEl>
                    </p:cond>
                  </p:nextCondLst>
                </p:seq>
                <p:seq concurrent="1" nextAc="seek">
                  <p:cTn id="22" restart="whenNotActive" fill="hold" evtFilter="cancelBubble" nodeType="interactiveSeq">
                    <p:stCondLst>
                      <p:cond evt="onMediaBookmark" delay="0">
                        <p:tgtEl>
                          <p14:bmkTgt spid="4" bmkName="wdAccessible500:00:05.1"/>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withEffect">
                                      <p:stCondLst>
                                        <p:cond delay="0"/>
                                      </p:stCondLst>
                                      <p:childTnLst>
                                        <p:animEffect transition="out" filter="fade">
                                          <p:cBhvr>
                                            <p:cTn id="26" dur="200"/>
                                            <p:tgtEl>
                                              <p:spTgt spid="6"/>
                                            </p:tgtEl>
                                          </p:cBhvr>
                                        </p:animEffect>
                                        <p:set>
                                          <p:cBhvr>
                                            <p:cTn id="27" dur="1" fill="hold">
                                              <p:stCondLst>
                                                <p:cond delay="199"/>
                                              </p:stCondLst>
                                            </p:cTn>
                                            <p:tgtEl>
                                              <p:spTgt spid="6"/>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05.1"/>
                      </p:tgtEl>
                    </p:cond>
                  </p:nextCondLst>
                </p:seq>
                <p:seq concurrent="1" nextAc="seek">
                  <p:cTn id="28" restart="whenNotActive" fill="hold" evtFilter="cancelBubble" nodeType="interactiveSeq">
                    <p:stCondLst>
                      <p:cond evt="onMediaBookmark" delay="0">
                        <p:tgtEl>
                          <p14:bmkTgt spid="4" bmkName="wdAccessible500:00:05.2"/>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
                                            <p:tgtEl>
                                              <p:spTgt spid="8"/>
                                            </p:tgtEl>
                                          </p:cBhvr>
                                        </p:animEffect>
                                      </p:childTnLst>
                                    </p:cTn>
                                  </p:par>
                                </p:childTnLst>
                              </p:cTn>
                            </p:par>
                          </p:childTnLst>
                        </p:cTn>
                      </p:par>
                    </p:childTnLst>
                  </p:cTn>
                  <p:nextCondLst>
                    <p:cond evt="onMediaBookmark" delay="0">
                      <p:tgtEl>
                        <p14:bmkTgt spid="4" bmkName="wdAccessible500:00:05.2"/>
                      </p:tgtEl>
                    </p:cond>
                  </p:nextCondLst>
                </p:seq>
                <p:seq concurrent="1" nextAc="seek">
                  <p:cTn id="34" restart="whenNotActive" fill="hold" evtFilter="cancelBubble" nodeType="interactiveSeq">
                    <p:stCondLst>
                      <p:cond evt="onMediaBookmark" delay="0">
                        <p:tgtEl>
                          <p14:bmkTgt spid="4" bmkName="wdAccessible500:00:09.1"/>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withEffect">
                                      <p:stCondLst>
                                        <p:cond delay="0"/>
                                      </p:stCondLst>
                                      <p:childTnLst>
                                        <p:animEffect transition="out" filter="fade">
                                          <p:cBhvr>
                                            <p:cTn id="38" dur="200"/>
                                            <p:tgtEl>
                                              <p:spTgt spid="8"/>
                                            </p:tgtEl>
                                          </p:cBhvr>
                                        </p:animEffect>
                                        <p:set>
                                          <p:cBhvr>
                                            <p:cTn id="39" dur="1" fill="hold">
                                              <p:stCondLst>
                                                <p:cond delay="199"/>
                                              </p:stCondLst>
                                            </p:cTn>
                                            <p:tgtEl>
                                              <p:spTgt spid="8"/>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09.1"/>
                      </p:tgtEl>
                    </p:cond>
                  </p:nextCondLst>
                </p:seq>
                <p:seq concurrent="1" nextAc="seek">
                  <p:cTn id="40" restart="whenNotActive" fill="hold" evtFilter="cancelBubble" nodeType="interactiveSeq">
                    <p:stCondLst>
                      <p:cond evt="onMediaBookmark" delay="0">
                        <p:tgtEl>
                          <p14:bmkTgt spid="4" bmkName="wdAccessible500:00:09.2"/>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200"/>
                                            <p:tgtEl>
                                              <p:spTgt spid="9"/>
                                            </p:tgtEl>
                                          </p:cBhvr>
                                        </p:animEffect>
                                      </p:childTnLst>
                                    </p:cTn>
                                  </p:par>
                                </p:childTnLst>
                              </p:cTn>
                            </p:par>
                          </p:childTnLst>
                        </p:cTn>
                      </p:par>
                    </p:childTnLst>
                  </p:cTn>
                  <p:nextCondLst>
                    <p:cond evt="onMediaBookmark" delay="0">
                      <p:tgtEl>
                        <p14:bmkTgt spid="4" bmkName="wdAccessible500:00:09.2"/>
                      </p:tgtEl>
                    </p:cond>
                  </p:nextCondLst>
                </p:seq>
                <p:seq concurrent="1" nextAc="seek">
                  <p:cTn id="46" restart="whenNotActive" fill="hold" evtFilter="cancelBubble" nodeType="interactiveSeq">
                    <p:stCondLst>
                      <p:cond evt="onMediaBookmark" delay="0">
                        <p:tgtEl>
                          <p14:bmkTgt spid="4" bmkName="wdAccessible500:00:14.6"/>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withEffect">
                                      <p:stCondLst>
                                        <p:cond delay="0"/>
                                      </p:stCondLst>
                                      <p:childTnLst>
                                        <p:animEffect transition="out" filter="fade">
                                          <p:cBhvr>
                                            <p:cTn id="50" dur="200"/>
                                            <p:tgtEl>
                                              <p:spTgt spid="9"/>
                                            </p:tgtEl>
                                          </p:cBhvr>
                                        </p:animEffect>
                                        <p:set>
                                          <p:cBhvr>
                                            <p:cTn id="51" dur="1" fill="hold">
                                              <p:stCondLst>
                                                <p:cond delay="1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14.6"/>
                      </p:tgtEl>
                    </p:cond>
                  </p:nextCondLst>
                </p:seq>
                <p:seq concurrent="1" nextAc="seek">
                  <p:cTn id="52" restart="whenNotActive" fill="hold" evtFilter="cancelBubble" nodeType="interactiveSeq">
                    <p:stCondLst>
                      <p:cond evt="onMediaBookmark" delay="0">
                        <p:tgtEl>
                          <p14:bmkTgt spid="4" bmkName="wdAccessible500:00:14.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
                                            <p:tgtEl>
                                              <p:spTgt spid="10"/>
                                            </p:tgtEl>
                                          </p:cBhvr>
                                        </p:animEffect>
                                      </p:childTnLst>
                                    </p:cTn>
                                  </p:par>
                                </p:childTnLst>
                              </p:cTn>
                            </p:par>
                          </p:childTnLst>
                        </p:cTn>
                      </p:par>
                    </p:childTnLst>
                  </p:cTn>
                  <p:nextCondLst>
                    <p:cond evt="onMediaBookmark" delay="0">
                      <p:tgtEl>
                        <p14:bmkTgt spid="4" bmkName="wdAccessible500:00:14.7"/>
                      </p:tgtEl>
                    </p:cond>
                  </p:nextCondLst>
                </p:seq>
                <p:seq concurrent="1" nextAc="seek">
                  <p:cTn id="58" restart="whenNotActive" fill="hold" evtFilter="cancelBubble" nodeType="interactiveSeq">
                    <p:stCondLst>
                      <p:cond evt="onMediaBookmark" delay="0">
                        <p:tgtEl>
                          <p14:bmkTgt spid="4" bmkName="wdAccessible500:00:19.7"/>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1" nodeType="withEffect">
                                      <p:stCondLst>
                                        <p:cond delay="0"/>
                                      </p:stCondLst>
                                      <p:childTnLst>
                                        <p:animEffect transition="out" filter="fade">
                                          <p:cBhvr>
                                            <p:cTn id="62" dur="200"/>
                                            <p:tgtEl>
                                              <p:spTgt spid="10"/>
                                            </p:tgtEl>
                                          </p:cBhvr>
                                        </p:animEffect>
                                        <p:set>
                                          <p:cBhvr>
                                            <p:cTn id="63" dur="1" fill="hold">
                                              <p:stCondLst>
                                                <p:cond delay="1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19.7"/>
                      </p:tgtEl>
                    </p:cond>
                  </p:nextCondLst>
                </p:seq>
                <p:seq concurrent="1" nextAc="seek">
                  <p:cTn id="64" restart="whenNotActive" fill="hold" evtFilter="cancelBubble" nodeType="interactiveSeq">
                    <p:stCondLst>
                      <p:cond evt="onMediaBookmark" delay="0">
                        <p:tgtEl>
                          <p14:bmkTgt spid="4" bmkName="wdAccessible500:00:19.8"/>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200"/>
                                            <p:tgtEl>
                                              <p:spTgt spid="11"/>
                                            </p:tgtEl>
                                          </p:cBhvr>
                                        </p:animEffect>
                                      </p:childTnLst>
                                    </p:cTn>
                                  </p:par>
                                </p:childTnLst>
                              </p:cTn>
                            </p:par>
                          </p:childTnLst>
                        </p:cTn>
                      </p:par>
                    </p:childTnLst>
                  </p:cTn>
                  <p:nextCondLst>
                    <p:cond evt="onMediaBookmark" delay="0">
                      <p:tgtEl>
                        <p14:bmkTgt spid="4" bmkName="wdAccessible500:00:19.8"/>
                      </p:tgtEl>
                    </p:cond>
                  </p:nextCondLst>
                </p:seq>
                <p:seq concurrent="1" nextAc="seek">
                  <p:cTn id="70" restart="whenNotActive" fill="hold" evtFilter="cancelBubble" nodeType="interactiveSeq">
                    <p:stCondLst>
                      <p:cond evt="onMediaBookmark" delay="0">
                        <p:tgtEl>
                          <p14:bmkTgt spid="4" bmkName="wdAccessible500:00:23.5"/>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1" nodeType="withEffect">
                                      <p:stCondLst>
                                        <p:cond delay="0"/>
                                      </p:stCondLst>
                                      <p:childTnLst>
                                        <p:animEffect transition="out" filter="fade">
                                          <p:cBhvr>
                                            <p:cTn id="74" dur="200"/>
                                            <p:tgtEl>
                                              <p:spTgt spid="11"/>
                                            </p:tgtEl>
                                          </p:cBhvr>
                                        </p:animEffect>
                                        <p:set>
                                          <p:cBhvr>
                                            <p:cTn id="75" dur="1" fill="hold">
                                              <p:stCondLst>
                                                <p:cond delay="199"/>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23.5"/>
                      </p:tgtEl>
                    </p:cond>
                  </p:nextCondLst>
                </p:seq>
                <p:seq concurrent="1" nextAc="seek">
                  <p:cTn id="76" restart="whenNotActive" fill="hold" evtFilter="cancelBubble" nodeType="interactiveSeq">
                    <p:stCondLst>
                      <p:cond evt="onMediaBookmark" delay="0">
                        <p:tgtEl>
                          <p14:bmkTgt spid="4" bmkName="wdAccessible500:00:25.1"/>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200"/>
                                            <p:tgtEl>
                                              <p:spTgt spid="12"/>
                                            </p:tgtEl>
                                          </p:cBhvr>
                                        </p:animEffect>
                                      </p:childTnLst>
                                    </p:cTn>
                                  </p:par>
                                </p:childTnLst>
                              </p:cTn>
                            </p:par>
                          </p:childTnLst>
                        </p:cTn>
                      </p:par>
                    </p:childTnLst>
                  </p:cTn>
                  <p:nextCondLst>
                    <p:cond evt="onMediaBookmark" delay="0">
                      <p:tgtEl>
                        <p14:bmkTgt spid="4" bmkName="wdAccessible500:00:25.1"/>
                      </p:tgtEl>
                    </p:cond>
                  </p:nextCondLst>
                </p:seq>
                <p:seq concurrent="1" nextAc="seek">
                  <p:cTn id="82" restart="whenNotActive" fill="hold" evtFilter="cancelBubble" nodeType="interactiveSeq">
                    <p:stCondLst>
                      <p:cond evt="onMediaBookmark" delay="0">
                        <p:tgtEl>
                          <p14:bmkTgt spid="4" bmkName="wdAccessible500:00:33.4"/>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grpId="1" nodeType="withEffect">
                                      <p:stCondLst>
                                        <p:cond delay="0"/>
                                      </p:stCondLst>
                                      <p:childTnLst>
                                        <p:animEffect transition="out" filter="fade">
                                          <p:cBhvr>
                                            <p:cTn id="86" dur="200"/>
                                            <p:tgtEl>
                                              <p:spTgt spid="12"/>
                                            </p:tgtEl>
                                          </p:cBhvr>
                                        </p:animEffect>
                                        <p:set>
                                          <p:cBhvr>
                                            <p:cTn id="87" dur="1" fill="hold">
                                              <p:stCondLst>
                                                <p:cond delay="199"/>
                                              </p:stCondLst>
                                            </p:cTn>
                                            <p:tgtEl>
                                              <p:spTgt spid="12"/>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33.4"/>
                      </p:tgtEl>
                    </p:cond>
                  </p:nextCondLst>
                </p:seq>
                <p:seq concurrent="1" nextAc="seek">
                  <p:cTn id="88" restart="whenNotActive" fill="hold" evtFilter="cancelBubble" nodeType="interactiveSeq">
                    <p:stCondLst>
                      <p:cond evt="onMediaBookmark" delay="0">
                        <p:tgtEl>
                          <p14:bmkTgt spid="4" bmkName="wdAccessible500:00:33.5"/>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00"/>
                                            <p:tgtEl>
                                              <p:spTgt spid="13"/>
                                            </p:tgtEl>
                                          </p:cBhvr>
                                        </p:animEffect>
                                      </p:childTnLst>
                                    </p:cTn>
                                  </p:par>
                                </p:childTnLst>
                              </p:cTn>
                            </p:par>
                          </p:childTnLst>
                        </p:cTn>
                      </p:par>
                    </p:childTnLst>
                  </p:cTn>
                  <p:nextCondLst>
                    <p:cond evt="onMediaBookmark" delay="0">
                      <p:tgtEl>
                        <p14:bmkTgt spid="4" bmkName="wdAccessible500:00:33.5"/>
                      </p:tgtEl>
                    </p:cond>
                  </p:nextCondLst>
                </p:seq>
                <p:seq concurrent="1" nextAc="seek">
                  <p:cTn id="94" restart="whenNotActive" fill="hold" evtFilter="cancelBubble" nodeType="interactiveSeq">
                    <p:stCondLst>
                      <p:cond evt="onMediaBookmark" delay="0">
                        <p:tgtEl>
                          <p14:bmkTgt spid="4" bmkName="wdAccessible500:00:38.7"/>
                        </p:tgtEl>
                      </p:cond>
                    </p:stCondLst>
                    <p:endSync evt="end" delay="0">
                      <p:rtn val="all"/>
                    </p:endSync>
                    <p:childTnLst>
                      <p:par>
                        <p:cTn id="95" fill="hold">
                          <p:stCondLst>
                            <p:cond delay="0"/>
                          </p:stCondLst>
                          <p:childTnLst>
                            <p:par>
                              <p:cTn id="96" fill="hold">
                                <p:stCondLst>
                                  <p:cond delay="0"/>
                                </p:stCondLst>
                                <p:childTnLst>
                                  <p:par>
                                    <p:cTn id="97" presetID="10" presetClass="exit" presetSubtype="0" fill="hold" grpId="1" nodeType="withEffect">
                                      <p:stCondLst>
                                        <p:cond delay="0"/>
                                      </p:stCondLst>
                                      <p:childTnLst>
                                        <p:animEffect transition="out" filter="fade">
                                          <p:cBhvr>
                                            <p:cTn id="98" dur="200"/>
                                            <p:tgtEl>
                                              <p:spTgt spid="13"/>
                                            </p:tgtEl>
                                          </p:cBhvr>
                                        </p:animEffect>
                                        <p:set>
                                          <p:cBhvr>
                                            <p:cTn id="99" dur="1" fill="hold">
                                              <p:stCondLst>
                                                <p:cond delay="199"/>
                                              </p:stCondLst>
                                            </p:cTn>
                                            <p:tgtEl>
                                              <p:spTgt spid="13"/>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38.7"/>
                      </p:tgtEl>
                    </p:cond>
                  </p:nextCondLst>
                </p:seq>
                <p:seq concurrent="1" nextAc="seek">
                  <p:cTn id="100" restart="whenNotActive" fill="hold" evtFilter="cancelBubble" nodeType="interactiveSeq">
                    <p:stCondLst>
                      <p:cond evt="onMediaBookmark" delay="0">
                        <p:tgtEl>
                          <p14:bmkTgt spid="4" bmkName="wdAccessible500:00:38.8"/>
                        </p:tgtEl>
                      </p:cond>
                    </p:stCondLst>
                    <p:endSync evt="end" delay="0">
                      <p:rtn val="all"/>
                    </p:endSync>
                    <p:childTnLst>
                      <p:par>
                        <p:cTn id="101" fill="hold">
                          <p:stCondLst>
                            <p:cond delay="0"/>
                          </p:stCondLst>
                          <p:childTnLst>
                            <p:par>
                              <p:cTn id="102" fill="hold">
                                <p:stCondLst>
                                  <p:cond delay="0"/>
                                </p:stCondLst>
                                <p:childTnLst>
                                  <p:par>
                                    <p:cTn id="103" presetID="10" presetClass="entr" presetSubtype="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200"/>
                                            <p:tgtEl>
                                              <p:spTgt spid="14"/>
                                            </p:tgtEl>
                                          </p:cBhvr>
                                        </p:animEffect>
                                      </p:childTnLst>
                                    </p:cTn>
                                  </p:par>
                                </p:childTnLst>
                              </p:cTn>
                            </p:par>
                          </p:childTnLst>
                        </p:cTn>
                      </p:par>
                    </p:childTnLst>
                  </p:cTn>
                  <p:nextCondLst>
                    <p:cond evt="onMediaBookmark" delay="0">
                      <p:tgtEl>
                        <p14:bmkTgt spid="4" bmkName="wdAccessible500:00:38.8"/>
                      </p:tgtEl>
                    </p:cond>
                  </p:nextCondLst>
                </p:seq>
                <p:seq concurrent="1" nextAc="seek">
                  <p:cTn id="106" restart="whenNotActive" fill="hold" evtFilter="cancelBubble" nodeType="interactiveSeq">
                    <p:stCondLst>
                      <p:cond evt="onMediaBookmark" delay="0">
                        <p:tgtEl>
                          <p14:bmkTgt spid="4" bmkName="wdAccessible500:00:43.1"/>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withEffect">
                                      <p:stCondLst>
                                        <p:cond delay="0"/>
                                      </p:stCondLst>
                                      <p:childTnLst>
                                        <p:animEffect transition="out" filter="fade">
                                          <p:cBhvr>
                                            <p:cTn id="110" dur="200"/>
                                            <p:tgtEl>
                                              <p:spTgt spid="14"/>
                                            </p:tgtEl>
                                          </p:cBhvr>
                                        </p:animEffect>
                                        <p:set>
                                          <p:cBhvr>
                                            <p:cTn id="111" dur="1" fill="hold">
                                              <p:stCondLst>
                                                <p:cond delay="199"/>
                                              </p:stCondLst>
                                            </p:cTn>
                                            <p:tgtEl>
                                              <p:spTgt spid="14"/>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43.1"/>
                      </p:tgtEl>
                    </p:cond>
                  </p:nextCondLst>
                </p:seq>
                <p:seq concurrent="1" nextAc="seek">
                  <p:cTn id="112" restart="whenNotActive" fill="hold" evtFilter="cancelBubble" nodeType="interactiveSeq">
                    <p:stCondLst>
                      <p:cond evt="onMediaBookmark" delay="0">
                        <p:tgtEl>
                          <p14:bmkTgt spid="4" bmkName="wdAccessible500:00:43.7"/>
                        </p:tgtEl>
                      </p:cond>
                    </p:stCondLst>
                    <p:endSync evt="end" delay="0">
                      <p:rtn val="all"/>
                    </p:endSync>
                    <p:childTnLst>
                      <p:par>
                        <p:cTn id="113" fill="hold">
                          <p:stCondLst>
                            <p:cond delay="0"/>
                          </p:stCondLst>
                          <p:childTnLst>
                            <p:par>
                              <p:cTn id="114" fill="hold">
                                <p:stCondLst>
                                  <p:cond delay="0"/>
                                </p:stCondLst>
                                <p:childTnLst>
                                  <p:par>
                                    <p:cTn id="115" presetID="10"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200"/>
                                            <p:tgtEl>
                                              <p:spTgt spid="15"/>
                                            </p:tgtEl>
                                          </p:cBhvr>
                                        </p:animEffect>
                                      </p:childTnLst>
                                    </p:cTn>
                                  </p:par>
                                </p:childTnLst>
                              </p:cTn>
                            </p:par>
                          </p:childTnLst>
                        </p:cTn>
                      </p:par>
                    </p:childTnLst>
                  </p:cTn>
                  <p:nextCondLst>
                    <p:cond evt="onMediaBookmark" delay="0">
                      <p:tgtEl>
                        <p14:bmkTgt spid="4" bmkName="wdAccessible500:00:43.7"/>
                      </p:tgtEl>
                    </p:cond>
                  </p:nextCondLst>
                </p:seq>
                <p:seq concurrent="1" nextAc="seek">
                  <p:cTn id="118" restart="whenNotActive" fill="hold" evtFilter="cancelBubble" nodeType="interactiveSeq">
                    <p:stCondLst>
                      <p:cond evt="onMediaBookmark" delay="0">
                        <p:tgtEl>
                          <p14:bmkTgt spid="4" bmkName="wdAccessible500:00:48.8"/>
                        </p:tgtEl>
                      </p:cond>
                    </p:stCondLst>
                    <p:endSync evt="end" delay="0">
                      <p:rtn val="all"/>
                    </p:endSync>
                    <p:childTnLst>
                      <p:par>
                        <p:cTn id="119" fill="hold">
                          <p:stCondLst>
                            <p:cond delay="0"/>
                          </p:stCondLst>
                          <p:childTnLst>
                            <p:par>
                              <p:cTn id="120" fill="hold">
                                <p:stCondLst>
                                  <p:cond delay="0"/>
                                </p:stCondLst>
                                <p:childTnLst>
                                  <p:par>
                                    <p:cTn id="121" presetID="10" presetClass="exit" presetSubtype="0" fill="hold" grpId="1" nodeType="withEffect">
                                      <p:stCondLst>
                                        <p:cond delay="0"/>
                                      </p:stCondLst>
                                      <p:childTnLst>
                                        <p:animEffect transition="out" filter="fade">
                                          <p:cBhvr>
                                            <p:cTn id="122" dur="200"/>
                                            <p:tgtEl>
                                              <p:spTgt spid="15"/>
                                            </p:tgtEl>
                                          </p:cBhvr>
                                        </p:animEffect>
                                        <p:set>
                                          <p:cBhvr>
                                            <p:cTn id="123" dur="1" fill="hold">
                                              <p:stCondLst>
                                                <p:cond delay="199"/>
                                              </p:stCondLst>
                                            </p:cTn>
                                            <p:tgtEl>
                                              <p:spTgt spid="15"/>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48.8"/>
                      </p:tgtEl>
                    </p:cond>
                  </p:nextCondLst>
                </p:seq>
                <p:seq concurrent="1" nextAc="seek">
                  <p:cTn id="124" restart="whenNotActive" fill="hold" evtFilter="cancelBubble" nodeType="interactiveSeq">
                    <p:stCondLst>
                      <p:cond evt="onMediaBookmark" delay="0">
                        <p:tgtEl>
                          <p14:bmkTgt spid="4" bmkName="wdAccessible500:00:48.9"/>
                        </p:tgtEl>
                      </p:cond>
                    </p:stCondLst>
                    <p:endSync evt="end" delay="0">
                      <p:rtn val="all"/>
                    </p:endSync>
                    <p:childTnLst>
                      <p:par>
                        <p:cTn id="125" fill="hold">
                          <p:stCondLst>
                            <p:cond delay="0"/>
                          </p:stCondLst>
                          <p:childTnLst>
                            <p:par>
                              <p:cTn id="126" fill="hold">
                                <p:stCondLst>
                                  <p:cond delay="0"/>
                                </p:stCondLst>
                                <p:childTnLst>
                                  <p:par>
                                    <p:cTn id="127" presetID="10"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200"/>
                                            <p:tgtEl>
                                              <p:spTgt spid="16"/>
                                            </p:tgtEl>
                                          </p:cBhvr>
                                        </p:animEffect>
                                      </p:childTnLst>
                                    </p:cTn>
                                  </p:par>
                                </p:childTnLst>
                              </p:cTn>
                            </p:par>
                          </p:childTnLst>
                        </p:cTn>
                      </p:par>
                    </p:childTnLst>
                  </p:cTn>
                  <p:nextCondLst>
                    <p:cond evt="onMediaBookmark" delay="0">
                      <p:tgtEl>
                        <p14:bmkTgt spid="4" bmkName="wdAccessible500:00:48.9"/>
                      </p:tgtEl>
                    </p:cond>
                  </p:nextCondLst>
                </p:seq>
                <p:seq concurrent="1" nextAc="seek">
                  <p:cTn id="130" restart="whenNotActive" fill="hold" evtFilter="cancelBubble" nodeType="interactiveSeq">
                    <p:stCondLst>
                      <p:cond evt="onMediaBookmark" delay="0">
                        <p:tgtEl>
                          <p14:bmkTgt spid="4" bmkName="wdAccessible500:00:53.9"/>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grpId="1" nodeType="withEffect">
                                      <p:stCondLst>
                                        <p:cond delay="0"/>
                                      </p:stCondLst>
                                      <p:childTnLst>
                                        <p:animEffect transition="out" filter="fade">
                                          <p:cBhvr>
                                            <p:cTn id="134" dur="200"/>
                                            <p:tgtEl>
                                              <p:spTgt spid="16"/>
                                            </p:tgtEl>
                                          </p:cBhvr>
                                        </p:animEffect>
                                        <p:set>
                                          <p:cBhvr>
                                            <p:cTn id="135" dur="1" fill="hold">
                                              <p:stCondLst>
                                                <p:cond delay="199"/>
                                              </p:stCondLst>
                                            </p:cTn>
                                            <p:tgtEl>
                                              <p:spTgt spid="16"/>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0:53.9"/>
                      </p:tgtEl>
                    </p:cond>
                  </p:nextCondLst>
                </p:seq>
                <p:seq concurrent="1" nextAc="seek">
                  <p:cTn id="136" restart="whenNotActive" fill="hold" evtFilter="cancelBubble" nodeType="interactiveSeq">
                    <p:stCondLst>
                      <p:cond evt="onMediaBookmark" delay="0">
                        <p:tgtEl>
                          <p14:bmkTgt spid="4" bmkName="wdAccessible500:00:54.0"/>
                        </p:tgtEl>
                      </p:cond>
                    </p:stCondLst>
                    <p:endSync evt="end" delay="0">
                      <p:rtn val="all"/>
                    </p:endSync>
                    <p:childTnLst>
                      <p:par>
                        <p:cTn id="137" fill="hold">
                          <p:stCondLst>
                            <p:cond delay="0"/>
                          </p:stCondLst>
                          <p:childTnLst>
                            <p:par>
                              <p:cTn id="138" fill="hold">
                                <p:stCondLst>
                                  <p:cond delay="0"/>
                                </p:stCondLst>
                                <p:childTnLst>
                                  <p:par>
                                    <p:cTn id="139" presetID="10" presetClass="entr" presetSubtype="0" fill="hold" grpId="0" nodeType="withEffect">
                                      <p:stCondLst>
                                        <p:cond delay="0"/>
                                      </p:stCondLst>
                                      <p:childTnLst>
                                        <p:set>
                                          <p:cBhvr>
                                            <p:cTn id="140" dur="1" fill="hold">
                                              <p:stCondLst>
                                                <p:cond delay="0"/>
                                              </p:stCondLst>
                                            </p:cTn>
                                            <p:tgtEl>
                                              <p:spTgt spid="17"/>
                                            </p:tgtEl>
                                            <p:attrNameLst>
                                              <p:attrName>style.visibility</p:attrName>
                                            </p:attrNameLst>
                                          </p:cBhvr>
                                          <p:to>
                                            <p:strVal val="visible"/>
                                          </p:to>
                                        </p:set>
                                        <p:animEffect transition="in" filter="fade">
                                          <p:cBhvr>
                                            <p:cTn id="141" dur="200"/>
                                            <p:tgtEl>
                                              <p:spTgt spid="17"/>
                                            </p:tgtEl>
                                          </p:cBhvr>
                                        </p:animEffect>
                                      </p:childTnLst>
                                    </p:cTn>
                                  </p:par>
                                </p:childTnLst>
                              </p:cTn>
                            </p:par>
                          </p:childTnLst>
                        </p:cTn>
                      </p:par>
                    </p:childTnLst>
                  </p:cTn>
                  <p:nextCondLst>
                    <p:cond evt="onMediaBookmark" delay="0">
                      <p:tgtEl>
                        <p14:bmkTgt spid="4" bmkName="wdAccessible500:00:54.0"/>
                      </p:tgtEl>
                    </p:cond>
                  </p:nextCondLst>
                </p:seq>
                <p:seq concurrent="1" nextAc="seek">
                  <p:cTn id="142" restart="whenNotActive" fill="hold" evtFilter="cancelBubble" nodeType="interactiveSeq">
                    <p:stCondLst>
                      <p:cond evt="onMediaBookmark" delay="0">
                        <p:tgtEl>
                          <p14:bmkTgt spid="4" bmkName="wdAccessible500:01:00.7"/>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1" nodeType="withEffect">
                                      <p:stCondLst>
                                        <p:cond delay="0"/>
                                      </p:stCondLst>
                                      <p:childTnLst>
                                        <p:animEffect transition="out" filter="fade">
                                          <p:cBhvr>
                                            <p:cTn id="146" dur="200"/>
                                            <p:tgtEl>
                                              <p:spTgt spid="17"/>
                                            </p:tgtEl>
                                          </p:cBhvr>
                                        </p:animEffect>
                                        <p:set>
                                          <p:cBhvr>
                                            <p:cTn id="147" dur="1" fill="hold">
                                              <p:stCondLst>
                                                <p:cond delay="1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00.7"/>
                      </p:tgtEl>
                    </p:cond>
                  </p:nextCondLst>
                </p:seq>
                <p:seq concurrent="1" nextAc="seek">
                  <p:cTn id="148" restart="whenNotActive" fill="hold" evtFilter="cancelBubble" nodeType="interactiveSeq">
                    <p:stCondLst>
                      <p:cond evt="onMediaBookmark" delay="0">
                        <p:tgtEl>
                          <p14:bmkTgt spid="4" bmkName="wdAccessible500:01:00.8"/>
                        </p:tgtEl>
                      </p:cond>
                    </p:stCondLst>
                    <p:endSync evt="end" delay="0">
                      <p:rtn val="all"/>
                    </p:endSync>
                    <p:childTnLst>
                      <p:par>
                        <p:cTn id="149" fill="hold">
                          <p:stCondLst>
                            <p:cond delay="0"/>
                          </p:stCondLst>
                          <p:childTnLst>
                            <p:par>
                              <p:cTn id="150" fill="hold">
                                <p:stCondLst>
                                  <p:cond delay="0"/>
                                </p:stCondLst>
                                <p:childTnLst>
                                  <p:par>
                                    <p:cTn id="151" presetID="10" presetClass="entr" presetSubtype="0" fill="hold" grpId="0" nodeType="withEffect">
                                      <p:stCondLst>
                                        <p:cond delay="0"/>
                                      </p:stCondLst>
                                      <p:childTnLst>
                                        <p:set>
                                          <p:cBhvr>
                                            <p:cTn id="152" dur="1" fill="hold">
                                              <p:stCondLst>
                                                <p:cond delay="0"/>
                                              </p:stCondLst>
                                            </p:cTn>
                                            <p:tgtEl>
                                              <p:spTgt spid="18"/>
                                            </p:tgtEl>
                                            <p:attrNameLst>
                                              <p:attrName>style.visibility</p:attrName>
                                            </p:attrNameLst>
                                          </p:cBhvr>
                                          <p:to>
                                            <p:strVal val="visible"/>
                                          </p:to>
                                        </p:set>
                                        <p:animEffect transition="in" filter="fade">
                                          <p:cBhvr>
                                            <p:cTn id="153" dur="200"/>
                                            <p:tgtEl>
                                              <p:spTgt spid="18"/>
                                            </p:tgtEl>
                                          </p:cBhvr>
                                        </p:animEffect>
                                      </p:childTnLst>
                                    </p:cTn>
                                  </p:par>
                                </p:childTnLst>
                              </p:cTn>
                            </p:par>
                          </p:childTnLst>
                        </p:cTn>
                      </p:par>
                    </p:childTnLst>
                  </p:cTn>
                  <p:nextCondLst>
                    <p:cond evt="onMediaBookmark" delay="0">
                      <p:tgtEl>
                        <p14:bmkTgt spid="4" bmkName="wdAccessible500:01:00.8"/>
                      </p:tgtEl>
                    </p:cond>
                  </p:nextCondLst>
                </p:seq>
                <p:seq concurrent="1" nextAc="seek">
                  <p:cTn id="154" restart="whenNotActive" fill="hold" evtFilter="cancelBubble" nodeType="interactiveSeq">
                    <p:stCondLst>
                      <p:cond evt="onMediaBookmark" delay="0">
                        <p:tgtEl>
                          <p14:bmkTgt spid="4" bmkName="wdAccessible500:01:04.5"/>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grpId="1" nodeType="withEffect">
                                      <p:stCondLst>
                                        <p:cond delay="0"/>
                                      </p:stCondLst>
                                      <p:childTnLst>
                                        <p:animEffect transition="out" filter="fade">
                                          <p:cBhvr>
                                            <p:cTn id="158" dur="200"/>
                                            <p:tgtEl>
                                              <p:spTgt spid="18"/>
                                            </p:tgtEl>
                                          </p:cBhvr>
                                        </p:animEffect>
                                        <p:set>
                                          <p:cBhvr>
                                            <p:cTn id="159" dur="1" fill="hold">
                                              <p:stCondLst>
                                                <p:cond delay="199"/>
                                              </p:stCondLst>
                                            </p:cTn>
                                            <p:tgtEl>
                                              <p:spTgt spid="18"/>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04.5"/>
                      </p:tgtEl>
                    </p:cond>
                  </p:nextCondLst>
                </p:seq>
                <p:seq concurrent="1" nextAc="seek">
                  <p:cTn id="160" restart="whenNotActive" fill="hold" evtFilter="cancelBubble" nodeType="interactiveSeq">
                    <p:stCondLst>
                      <p:cond evt="onMediaBookmark" delay="0">
                        <p:tgtEl>
                          <p14:bmkTgt spid="4" bmkName="wdAccessible500:01:04.6"/>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19"/>
                                            </p:tgtEl>
                                            <p:attrNameLst>
                                              <p:attrName>style.visibility</p:attrName>
                                            </p:attrNameLst>
                                          </p:cBhvr>
                                          <p:to>
                                            <p:strVal val="visible"/>
                                          </p:to>
                                        </p:set>
                                        <p:animEffect transition="in" filter="fade">
                                          <p:cBhvr>
                                            <p:cTn id="165" dur="200"/>
                                            <p:tgtEl>
                                              <p:spTgt spid="19"/>
                                            </p:tgtEl>
                                          </p:cBhvr>
                                        </p:animEffect>
                                      </p:childTnLst>
                                    </p:cTn>
                                  </p:par>
                                </p:childTnLst>
                              </p:cTn>
                            </p:par>
                          </p:childTnLst>
                        </p:cTn>
                      </p:par>
                    </p:childTnLst>
                  </p:cTn>
                  <p:nextCondLst>
                    <p:cond evt="onMediaBookmark" delay="0">
                      <p:tgtEl>
                        <p14:bmkTgt spid="4" bmkName="wdAccessible500:01:04.6"/>
                      </p:tgtEl>
                    </p:cond>
                  </p:nextCondLst>
                </p:seq>
                <p:seq concurrent="1" nextAc="seek">
                  <p:cTn id="166" restart="whenNotActive" fill="hold" evtFilter="cancelBubble" nodeType="interactiveSeq">
                    <p:stCondLst>
                      <p:cond evt="onMediaBookmark" delay="0">
                        <p:tgtEl>
                          <p14:bmkTgt spid="4" bmkName="wdAccessible500:01:08.5"/>
                        </p:tgtEl>
                      </p:cond>
                    </p:stCondLst>
                    <p:endSync evt="end" delay="0">
                      <p:rtn val="all"/>
                    </p:endSync>
                    <p:childTnLst>
                      <p:par>
                        <p:cTn id="167" fill="hold">
                          <p:stCondLst>
                            <p:cond delay="0"/>
                          </p:stCondLst>
                          <p:childTnLst>
                            <p:par>
                              <p:cTn id="168" fill="hold">
                                <p:stCondLst>
                                  <p:cond delay="0"/>
                                </p:stCondLst>
                                <p:childTnLst>
                                  <p:par>
                                    <p:cTn id="169" presetID="10" presetClass="exit" presetSubtype="0" fill="hold" grpId="1" nodeType="withEffect">
                                      <p:stCondLst>
                                        <p:cond delay="0"/>
                                      </p:stCondLst>
                                      <p:childTnLst>
                                        <p:animEffect transition="out" filter="fade">
                                          <p:cBhvr>
                                            <p:cTn id="170" dur="200"/>
                                            <p:tgtEl>
                                              <p:spTgt spid="19"/>
                                            </p:tgtEl>
                                          </p:cBhvr>
                                        </p:animEffect>
                                        <p:set>
                                          <p:cBhvr>
                                            <p:cTn id="171" dur="1" fill="hold">
                                              <p:stCondLst>
                                                <p:cond delay="199"/>
                                              </p:stCondLst>
                                            </p:cTn>
                                            <p:tgtEl>
                                              <p:spTgt spid="19"/>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08.5"/>
                      </p:tgtEl>
                    </p:cond>
                  </p:nextCondLst>
                </p:seq>
                <p:seq concurrent="1" nextAc="seek">
                  <p:cTn id="172" restart="whenNotActive" fill="hold" evtFilter="cancelBubble" nodeType="interactiveSeq">
                    <p:stCondLst>
                      <p:cond evt="onMediaBookmark" delay="0">
                        <p:tgtEl>
                          <p14:bmkTgt spid="4" bmkName="wdAccessible500:01:10.9"/>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grpId="0" nodeType="with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fade">
                                          <p:cBhvr>
                                            <p:cTn id="177" dur="200"/>
                                            <p:tgtEl>
                                              <p:spTgt spid="20"/>
                                            </p:tgtEl>
                                          </p:cBhvr>
                                        </p:animEffect>
                                      </p:childTnLst>
                                    </p:cTn>
                                  </p:par>
                                </p:childTnLst>
                              </p:cTn>
                            </p:par>
                          </p:childTnLst>
                        </p:cTn>
                      </p:par>
                    </p:childTnLst>
                  </p:cTn>
                  <p:nextCondLst>
                    <p:cond evt="onMediaBookmark" delay="0">
                      <p:tgtEl>
                        <p14:bmkTgt spid="4" bmkName="wdAccessible500:01:10.9"/>
                      </p:tgtEl>
                    </p:cond>
                  </p:nextCondLst>
                </p:seq>
                <p:seq concurrent="1" nextAc="seek">
                  <p:cTn id="178" restart="whenNotActive" fill="hold" evtFilter="cancelBubble" nodeType="interactiveSeq">
                    <p:stCondLst>
                      <p:cond evt="onMediaBookmark" delay="0">
                        <p:tgtEl>
                          <p14:bmkTgt spid="4" bmkName="wdAccessible500:01:17.1"/>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grpId="1" nodeType="withEffect">
                                      <p:stCondLst>
                                        <p:cond delay="0"/>
                                      </p:stCondLst>
                                      <p:childTnLst>
                                        <p:animEffect transition="out" filter="fade">
                                          <p:cBhvr>
                                            <p:cTn id="182" dur="200"/>
                                            <p:tgtEl>
                                              <p:spTgt spid="20"/>
                                            </p:tgtEl>
                                          </p:cBhvr>
                                        </p:animEffect>
                                        <p:set>
                                          <p:cBhvr>
                                            <p:cTn id="183"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17.1"/>
                      </p:tgtEl>
                    </p:cond>
                  </p:nextCondLst>
                </p:seq>
                <p:seq concurrent="1" nextAc="seek">
                  <p:cTn id="184" restart="whenNotActive" fill="hold" evtFilter="cancelBubble" nodeType="interactiveSeq">
                    <p:stCondLst>
                      <p:cond evt="onMediaBookmark" delay="0">
                        <p:tgtEl>
                          <p14:bmkTgt spid="4" bmkName="wdAccessible500:01:17.2"/>
                        </p:tgtEl>
                      </p:cond>
                    </p:stCondLst>
                    <p:endSync evt="end" delay="0">
                      <p:rtn val="all"/>
                    </p:endSync>
                    <p:childTnLst>
                      <p:par>
                        <p:cTn id="185" fill="hold">
                          <p:stCondLst>
                            <p:cond delay="0"/>
                          </p:stCondLst>
                          <p:childTnLst>
                            <p:par>
                              <p:cTn id="186" fill="hold">
                                <p:stCondLst>
                                  <p:cond delay="0"/>
                                </p:stCondLst>
                                <p:childTnLst>
                                  <p:par>
                                    <p:cTn id="187" presetID="10" presetClass="entr" presetSubtype="0" fill="hold" grpId="0" nodeType="withEffect">
                                      <p:stCondLst>
                                        <p:cond delay="0"/>
                                      </p:stCondLst>
                                      <p:childTnLst>
                                        <p:set>
                                          <p:cBhvr>
                                            <p:cTn id="188" dur="1" fill="hold">
                                              <p:stCondLst>
                                                <p:cond delay="0"/>
                                              </p:stCondLst>
                                            </p:cTn>
                                            <p:tgtEl>
                                              <p:spTgt spid="21"/>
                                            </p:tgtEl>
                                            <p:attrNameLst>
                                              <p:attrName>style.visibility</p:attrName>
                                            </p:attrNameLst>
                                          </p:cBhvr>
                                          <p:to>
                                            <p:strVal val="visible"/>
                                          </p:to>
                                        </p:set>
                                        <p:animEffect transition="in" filter="fade">
                                          <p:cBhvr>
                                            <p:cTn id="189" dur="200"/>
                                            <p:tgtEl>
                                              <p:spTgt spid="21"/>
                                            </p:tgtEl>
                                          </p:cBhvr>
                                        </p:animEffect>
                                      </p:childTnLst>
                                    </p:cTn>
                                  </p:par>
                                </p:childTnLst>
                              </p:cTn>
                            </p:par>
                          </p:childTnLst>
                        </p:cTn>
                      </p:par>
                    </p:childTnLst>
                  </p:cTn>
                  <p:nextCondLst>
                    <p:cond evt="onMediaBookmark" delay="0">
                      <p:tgtEl>
                        <p14:bmkTgt spid="4" bmkName="wdAccessible500:01:17.2"/>
                      </p:tgtEl>
                    </p:cond>
                  </p:nextCondLst>
                </p:seq>
                <p:seq concurrent="1" nextAc="seek">
                  <p:cTn id="190" restart="whenNotActive" fill="hold" evtFilter="cancelBubble" nodeType="interactiveSeq">
                    <p:stCondLst>
                      <p:cond evt="onMediaBookmark" delay="0">
                        <p:tgtEl>
                          <p14:bmkTgt spid="4" bmkName="wdAccessible500:01:22.2"/>
                        </p:tgtEl>
                      </p:cond>
                    </p:stCondLst>
                    <p:endSync evt="end" delay="0">
                      <p:rtn val="all"/>
                    </p:endSync>
                    <p:childTnLst>
                      <p:par>
                        <p:cTn id="191" fill="hold">
                          <p:stCondLst>
                            <p:cond delay="0"/>
                          </p:stCondLst>
                          <p:childTnLst>
                            <p:par>
                              <p:cTn id="192" fill="hold">
                                <p:stCondLst>
                                  <p:cond delay="0"/>
                                </p:stCondLst>
                                <p:childTnLst>
                                  <p:par>
                                    <p:cTn id="193" presetID="10" presetClass="exit" presetSubtype="0" fill="hold" grpId="1" nodeType="withEffect">
                                      <p:stCondLst>
                                        <p:cond delay="0"/>
                                      </p:stCondLst>
                                      <p:childTnLst>
                                        <p:animEffect transition="out" filter="fade">
                                          <p:cBhvr>
                                            <p:cTn id="194" dur="200"/>
                                            <p:tgtEl>
                                              <p:spTgt spid="21"/>
                                            </p:tgtEl>
                                          </p:cBhvr>
                                        </p:animEffect>
                                        <p:set>
                                          <p:cBhvr>
                                            <p:cTn id="195"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22.2"/>
                      </p:tgtEl>
                    </p:cond>
                  </p:nextCondLst>
                </p:seq>
                <p:seq concurrent="1" nextAc="seek">
                  <p:cTn id="196" restart="whenNotActive" fill="hold" evtFilter="cancelBubble" nodeType="interactiveSeq">
                    <p:stCondLst>
                      <p:cond evt="onMediaBookmark" delay="0">
                        <p:tgtEl>
                          <p14:bmkTgt spid="4" bmkName="wdAccessible500:01:22.3"/>
                        </p:tgtEl>
                      </p:cond>
                    </p:stCondLst>
                    <p:endSync evt="end" delay="0">
                      <p:rtn val="all"/>
                    </p:endSync>
                    <p:childTnLst>
                      <p:par>
                        <p:cTn id="197" fill="hold">
                          <p:stCondLst>
                            <p:cond delay="0"/>
                          </p:stCondLst>
                          <p:childTnLst>
                            <p:par>
                              <p:cTn id="198" fill="hold">
                                <p:stCondLst>
                                  <p:cond delay="0"/>
                                </p:stCondLst>
                                <p:childTnLst>
                                  <p:par>
                                    <p:cTn id="199" presetID="10" presetClass="entr" presetSubtype="0" fill="hold" grpId="0"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200"/>
                                            <p:tgtEl>
                                              <p:spTgt spid="22"/>
                                            </p:tgtEl>
                                          </p:cBhvr>
                                        </p:animEffect>
                                      </p:childTnLst>
                                    </p:cTn>
                                  </p:par>
                                </p:childTnLst>
                              </p:cTn>
                            </p:par>
                          </p:childTnLst>
                        </p:cTn>
                      </p:par>
                    </p:childTnLst>
                  </p:cTn>
                  <p:nextCondLst>
                    <p:cond evt="onMediaBookmark" delay="0">
                      <p:tgtEl>
                        <p14:bmkTgt spid="4" bmkName="wdAccessible500:01:22.3"/>
                      </p:tgtEl>
                    </p:cond>
                  </p:nextCondLst>
                </p:seq>
                <p:seq concurrent="1" nextAc="seek">
                  <p:cTn id="202" restart="whenNotActive" fill="hold" evtFilter="cancelBubble" nodeType="interactiveSeq">
                    <p:stCondLst>
                      <p:cond evt="onMediaBookmark" delay="0">
                        <p:tgtEl>
                          <p14:bmkTgt spid="4" bmkName="wdAccessible500:01:24.5"/>
                        </p:tgtEl>
                      </p:cond>
                    </p:stCondLst>
                    <p:endSync evt="end" delay="0">
                      <p:rtn val="all"/>
                    </p:endSync>
                    <p:childTnLst>
                      <p:par>
                        <p:cTn id="203" fill="hold">
                          <p:stCondLst>
                            <p:cond delay="0"/>
                          </p:stCondLst>
                          <p:childTnLst>
                            <p:par>
                              <p:cTn id="204" fill="hold">
                                <p:stCondLst>
                                  <p:cond delay="0"/>
                                </p:stCondLst>
                                <p:childTnLst>
                                  <p:par>
                                    <p:cTn id="205" presetID="10" presetClass="exit" presetSubtype="0" fill="hold" grpId="1" nodeType="withEffect">
                                      <p:stCondLst>
                                        <p:cond delay="0"/>
                                      </p:stCondLst>
                                      <p:childTnLst>
                                        <p:animEffect transition="out" filter="fade">
                                          <p:cBhvr>
                                            <p:cTn id="206" dur="200"/>
                                            <p:tgtEl>
                                              <p:spTgt spid="22"/>
                                            </p:tgtEl>
                                          </p:cBhvr>
                                        </p:animEffect>
                                        <p:set>
                                          <p:cBhvr>
                                            <p:cTn id="207"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24.5"/>
                      </p:tgtEl>
                    </p:cond>
                  </p:nextCondLst>
                </p:seq>
                <p:seq concurrent="1" nextAc="seek">
                  <p:cTn id="208" restart="whenNotActive" fill="hold" evtFilter="cancelBubble" nodeType="interactiveSeq">
                    <p:stCondLst>
                      <p:cond evt="onMediaBookmark" delay="0">
                        <p:tgtEl>
                          <p14:bmkTgt spid="4" bmkName="wdAccessible500:01:26.8"/>
                        </p:tgtEl>
                      </p:cond>
                    </p:stCondLst>
                    <p:endSync evt="end" delay="0">
                      <p:rtn val="all"/>
                    </p:endSync>
                    <p:childTnLst>
                      <p:par>
                        <p:cTn id="209" fill="hold">
                          <p:stCondLst>
                            <p:cond delay="0"/>
                          </p:stCondLst>
                          <p:childTnLst>
                            <p:par>
                              <p:cTn id="210" fill="hold">
                                <p:stCondLst>
                                  <p:cond delay="0"/>
                                </p:stCondLst>
                                <p:childTnLst>
                                  <p:par>
                                    <p:cTn id="211" presetID="10" presetClass="entr" presetSubtype="0" fill="hold" grpId="0" nodeType="withEffect">
                                      <p:stCondLst>
                                        <p:cond delay="0"/>
                                      </p:stCondLst>
                                      <p:childTnLst>
                                        <p:set>
                                          <p:cBhvr>
                                            <p:cTn id="212" dur="1" fill="hold">
                                              <p:stCondLst>
                                                <p:cond delay="0"/>
                                              </p:stCondLst>
                                            </p:cTn>
                                            <p:tgtEl>
                                              <p:spTgt spid="23"/>
                                            </p:tgtEl>
                                            <p:attrNameLst>
                                              <p:attrName>style.visibility</p:attrName>
                                            </p:attrNameLst>
                                          </p:cBhvr>
                                          <p:to>
                                            <p:strVal val="visible"/>
                                          </p:to>
                                        </p:set>
                                        <p:animEffect transition="in" filter="fade">
                                          <p:cBhvr>
                                            <p:cTn id="213" dur="200"/>
                                            <p:tgtEl>
                                              <p:spTgt spid="23"/>
                                            </p:tgtEl>
                                          </p:cBhvr>
                                        </p:animEffect>
                                      </p:childTnLst>
                                    </p:cTn>
                                  </p:par>
                                </p:childTnLst>
                              </p:cTn>
                            </p:par>
                          </p:childTnLst>
                        </p:cTn>
                      </p:par>
                    </p:childTnLst>
                  </p:cTn>
                  <p:nextCondLst>
                    <p:cond evt="onMediaBookmark" delay="0">
                      <p:tgtEl>
                        <p14:bmkTgt spid="4" bmkName="wdAccessible500:01:26.8"/>
                      </p:tgtEl>
                    </p:cond>
                  </p:nextCondLst>
                </p:seq>
                <p:seq concurrent="1" nextAc="seek">
                  <p:cTn id="214" restart="whenNotActive" fill="hold" evtFilter="cancelBubble" nodeType="interactiveSeq">
                    <p:stCondLst>
                      <p:cond evt="onMediaBookmark" delay="0">
                        <p:tgtEl>
                          <p14:bmkTgt spid="4" bmkName="wdAccessible500:01:32.4"/>
                        </p:tgtEl>
                      </p:cond>
                    </p:stCondLst>
                    <p:endSync evt="end" delay="0">
                      <p:rtn val="all"/>
                    </p:endSync>
                    <p:childTnLst>
                      <p:par>
                        <p:cTn id="215" fill="hold">
                          <p:stCondLst>
                            <p:cond delay="0"/>
                          </p:stCondLst>
                          <p:childTnLst>
                            <p:par>
                              <p:cTn id="216" fill="hold">
                                <p:stCondLst>
                                  <p:cond delay="0"/>
                                </p:stCondLst>
                                <p:childTnLst>
                                  <p:par>
                                    <p:cTn id="217" presetID="10" presetClass="exit" presetSubtype="0" fill="hold" grpId="1" nodeType="withEffect">
                                      <p:stCondLst>
                                        <p:cond delay="0"/>
                                      </p:stCondLst>
                                      <p:childTnLst>
                                        <p:animEffect transition="out" filter="fade">
                                          <p:cBhvr>
                                            <p:cTn id="218" dur="200"/>
                                            <p:tgtEl>
                                              <p:spTgt spid="23"/>
                                            </p:tgtEl>
                                          </p:cBhvr>
                                        </p:animEffect>
                                        <p:set>
                                          <p:cBhvr>
                                            <p:cTn id="219"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32.4"/>
                      </p:tgtEl>
                    </p:cond>
                  </p:nextCondLst>
                </p:seq>
                <p:seq concurrent="1" nextAc="seek">
                  <p:cTn id="220" restart="whenNotActive" fill="hold" evtFilter="cancelBubble" nodeType="interactiveSeq">
                    <p:stCondLst>
                      <p:cond evt="onMediaBookmark" delay="0">
                        <p:tgtEl>
                          <p14:bmkTgt spid="4" bmkName="wdAccessible500:01:32.5"/>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grpId="0" nodeType="withEffect">
                                      <p:stCondLst>
                                        <p:cond delay="0"/>
                                      </p:stCondLst>
                                      <p:childTnLst>
                                        <p:set>
                                          <p:cBhvr>
                                            <p:cTn id="224" dur="1" fill="hold">
                                              <p:stCondLst>
                                                <p:cond delay="0"/>
                                              </p:stCondLst>
                                            </p:cTn>
                                            <p:tgtEl>
                                              <p:spTgt spid="24"/>
                                            </p:tgtEl>
                                            <p:attrNameLst>
                                              <p:attrName>style.visibility</p:attrName>
                                            </p:attrNameLst>
                                          </p:cBhvr>
                                          <p:to>
                                            <p:strVal val="visible"/>
                                          </p:to>
                                        </p:set>
                                        <p:animEffect transition="in" filter="fade">
                                          <p:cBhvr>
                                            <p:cTn id="225" dur="200"/>
                                            <p:tgtEl>
                                              <p:spTgt spid="24"/>
                                            </p:tgtEl>
                                          </p:cBhvr>
                                        </p:animEffect>
                                      </p:childTnLst>
                                    </p:cTn>
                                  </p:par>
                                </p:childTnLst>
                              </p:cTn>
                            </p:par>
                          </p:childTnLst>
                        </p:cTn>
                      </p:par>
                    </p:childTnLst>
                  </p:cTn>
                  <p:nextCondLst>
                    <p:cond evt="onMediaBookmark" delay="0">
                      <p:tgtEl>
                        <p14:bmkTgt spid="4" bmkName="wdAccessible500:01:32.5"/>
                      </p:tgtEl>
                    </p:cond>
                  </p:nextCondLst>
                </p:seq>
                <p:seq concurrent="1" nextAc="seek">
                  <p:cTn id="226" restart="whenNotActive" fill="hold" evtFilter="cancelBubble" nodeType="interactiveSeq">
                    <p:stCondLst>
                      <p:cond evt="onMediaBookmark" delay="0">
                        <p:tgtEl>
                          <p14:bmkTgt spid="4" bmkName="wdAccessible500:01:38.9"/>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1" nodeType="withEffect">
                                      <p:stCondLst>
                                        <p:cond delay="0"/>
                                      </p:stCondLst>
                                      <p:childTnLst>
                                        <p:animEffect transition="out" filter="fade">
                                          <p:cBhvr>
                                            <p:cTn id="230" dur="200"/>
                                            <p:tgtEl>
                                              <p:spTgt spid="24"/>
                                            </p:tgtEl>
                                          </p:cBhvr>
                                        </p:animEffect>
                                        <p:set>
                                          <p:cBhvr>
                                            <p:cTn id="231"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4" bmkName="wdAccessible500:01:38.9"/>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childTnLst>
            </p:cTn>
          </p:par>
        </p:tnLst>
        <p:bldLst>
          <p:bldP spid="7" grpId="0" build="p"/>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1</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r>
              <a:rPr lang="en-US" sz="1600" b="1" dirty="0"/>
              <a:t>Run Accessibility Checker</a:t>
            </a:r>
          </a:p>
          <a:p>
            <a:pPr marL="342900" indent="-342900">
              <a:buFont typeface="+mj-lt"/>
              <a:buAutoNum type="arabicPeriod"/>
            </a:pPr>
            <a:r>
              <a:rPr lang="en-US" sz="1600" dirty="0"/>
              <a:t>Click the </a:t>
            </a:r>
            <a:r>
              <a:rPr lang="en-US" sz="1600" b="1" dirty="0"/>
              <a:t>File</a:t>
            </a:r>
            <a:r>
              <a:rPr lang="en-US" sz="1600" dirty="0"/>
              <a:t> tab, and then click </a:t>
            </a:r>
            <a:r>
              <a:rPr lang="en-US" sz="1600" b="1" dirty="0"/>
              <a:t>Info</a:t>
            </a:r>
            <a:r>
              <a:rPr lang="en-US" sz="1600" dirty="0"/>
              <a:t>.</a:t>
            </a:r>
          </a:p>
          <a:p>
            <a:pPr marL="342900" indent="-342900">
              <a:buFont typeface="+mj-lt"/>
              <a:buAutoNum type="arabicPeriod"/>
            </a:pPr>
            <a:r>
              <a:rPr lang="en-US" sz="1600" dirty="0"/>
              <a:t>Under </a:t>
            </a:r>
            <a:r>
              <a:rPr lang="en-US" sz="1600" b="1" dirty="0"/>
              <a:t>Prepare for Sharing</a:t>
            </a:r>
            <a:r>
              <a:rPr lang="en-US" sz="1600" dirty="0"/>
              <a:t>, click </a:t>
            </a:r>
            <a:r>
              <a:rPr lang="en-US" sz="1600" b="1" dirty="0"/>
              <a:t>Check for Issues</a:t>
            </a:r>
            <a:r>
              <a:rPr lang="en-US" sz="1600" dirty="0"/>
              <a:t>.</a:t>
            </a:r>
          </a:p>
          <a:p>
            <a:pPr marL="342900" indent="-342900">
              <a:buFont typeface="+mj-lt"/>
              <a:buAutoNum type="arabicPeriod"/>
            </a:pPr>
            <a:r>
              <a:rPr lang="en-US" sz="1600" dirty="0"/>
              <a:t>Click </a:t>
            </a:r>
            <a:r>
              <a:rPr lang="en-US" sz="1600" b="1" dirty="0"/>
              <a:t>Check Accessibility</a:t>
            </a:r>
            <a:r>
              <a:rPr lang="en-US" sz="1600" dirty="0"/>
              <a:t>.</a:t>
            </a:r>
          </a:p>
          <a:p>
            <a:pPr marL="342900" indent="-342900">
              <a:buFont typeface="+mj-lt"/>
              <a:buAutoNum type="arabicPeriod"/>
            </a:pPr>
            <a:r>
              <a:rPr lang="en-US" sz="1600" dirty="0"/>
              <a:t>You will return to your document where the Accessibility Checker side bar will indicate any issues your document may have.</a:t>
            </a:r>
          </a:p>
          <a:p>
            <a:pPr marL="342900" indent="-342900">
              <a:buFont typeface="+mj-lt"/>
              <a:buAutoNum type="arabicPeriod"/>
            </a:pPr>
            <a:r>
              <a:rPr lang="en-US" sz="1600" dirty="0"/>
              <a:t>Click an issue in the side-bar to learn how you can fix it in your document.</a:t>
            </a:r>
          </a:p>
          <a:p>
            <a:r>
              <a:rPr lang="en-US" sz="1600" b="1" dirty="0"/>
              <a:t>Apply heading styles</a:t>
            </a:r>
          </a:p>
          <a:p>
            <a:pPr marL="342900" indent="-342900">
              <a:buFont typeface="+mj-lt"/>
              <a:buAutoNum type="arabicPeriod"/>
            </a:pPr>
            <a:r>
              <a:rPr lang="en-US" sz="1600" dirty="0"/>
              <a:t>Select the text you want to make a heading.</a:t>
            </a:r>
          </a:p>
          <a:p>
            <a:pPr marL="342900" indent="-342900">
              <a:buFont typeface="+mj-lt"/>
              <a:buAutoNum type="arabicPeriod"/>
            </a:pPr>
            <a:r>
              <a:rPr lang="en-US" sz="1600" dirty="0"/>
              <a:t>On the </a:t>
            </a:r>
            <a:r>
              <a:rPr lang="en-US" sz="1600" b="1" dirty="0"/>
              <a:t>Home</a:t>
            </a:r>
            <a:r>
              <a:rPr lang="en-US" sz="1600" dirty="0"/>
              <a:t> tab, in the </a:t>
            </a:r>
            <a:r>
              <a:rPr lang="en-US" sz="1600" b="1" dirty="0"/>
              <a:t>Styles</a:t>
            </a:r>
            <a:r>
              <a:rPr lang="en-US" sz="1600" dirty="0"/>
              <a:t> group, click the heading that you want to use.</a:t>
            </a:r>
          </a:p>
          <a:p>
            <a:pPr>
              <a:spcAft>
                <a:spcPts val="600"/>
              </a:spcAft>
            </a:pP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3306762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500"/>
                                        <p:tgtEl>
                                          <p:spTgt spid="6">
                                            <p:txEl>
                                              <p:pRg st="7" end="7"/>
                                            </p:txEl>
                                          </p:spTgt>
                                        </p:tgtEl>
                                      </p:cBhvr>
                                    </p:animEffect>
                                    <p:anim calcmode="lin" valueType="num">
                                      <p:cBhvr>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5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500"/>
                                        <p:tgtEl>
                                          <p:spTgt spid="6">
                                            <p:txEl>
                                              <p:pRg st="8" end="8"/>
                                            </p:txEl>
                                          </p:spTgt>
                                        </p:tgtEl>
                                      </p:cBhvr>
                                    </p:animEffect>
                                    <p:anim calcmode="lin" valueType="num">
                                      <p:cBhvr>
                                        <p:cTn id="64"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5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2</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pPr>
              <a:spcAft>
                <a:spcPts val="600"/>
              </a:spcAft>
            </a:pPr>
            <a:r>
              <a:rPr lang="en-US" sz="1600" b="1" dirty="0"/>
              <a:t>Apply paragraph styles</a:t>
            </a:r>
          </a:p>
          <a:p>
            <a:pPr marL="342900" indent="-342900">
              <a:spcAft>
                <a:spcPts val="600"/>
              </a:spcAft>
              <a:buFont typeface="+mj-lt"/>
              <a:buAutoNum type="arabicPeriod"/>
            </a:pPr>
            <a:r>
              <a:rPr lang="en-US" sz="1600" dirty="0"/>
              <a:t>On the </a:t>
            </a:r>
            <a:r>
              <a:rPr lang="en-US" sz="1600" b="1" dirty="0"/>
              <a:t>Home</a:t>
            </a:r>
            <a:r>
              <a:rPr lang="en-US" sz="1600" dirty="0"/>
              <a:t> tab, in the </a:t>
            </a:r>
            <a:r>
              <a:rPr lang="en-US" sz="1600" b="1" dirty="0"/>
              <a:t>Styles</a:t>
            </a:r>
            <a:r>
              <a:rPr lang="en-US" sz="1600" dirty="0"/>
              <a:t> group, click </a:t>
            </a:r>
            <a:r>
              <a:rPr lang="en-US" sz="1600" b="1" dirty="0"/>
              <a:t>Change Styles</a:t>
            </a:r>
            <a:r>
              <a:rPr lang="en-US" sz="1600" dirty="0"/>
              <a:t>.</a:t>
            </a:r>
          </a:p>
          <a:p>
            <a:pPr marL="342900" indent="-342900">
              <a:spcAft>
                <a:spcPts val="600"/>
              </a:spcAft>
              <a:buFont typeface="+mj-lt"/>
              <a:buAutoNum type="arabicPeriod"/>
            </a:pPr>
            <a:r>
              <a:rPr lang="en-US" sz="1600" dirty="0"/>
              <a:t>Format paragraphs by doing one of the following:</a:t>
            </a:r>
          </a:p>
          <a:p>
            <a:pPr marL="342900" indent="-342900">
              <a:spcAft>
                <a:spcPts val="600"/>
              </a:spcAft>
              <a:buFont typeface="+mj-lt"/>
              <a:buAutoNum type="arabicPeriod"/>
            </a:pPr>
            <a:r>
              <a:rPr lang="en-US" sz="1600" dirty="0"/>
              <a:t>Click </a:t>
            </a:r>
            <a:r>
              <a:rPr lang="en-US" sz="1600" b="1" dirty="0"/>
              <a:t>Style Set</a:t>
            </a:r>
            <a:r>
              <a:rPr lang="en-US" sz="1600" dirty="0"/>
              <a:t> and choose a paragraph style that you like, or</a:t>
            </a:r>
          </a:p>
          <a:p>
            <a:pPr marL="342900" indent="-342900">
              <a:spcAft>
                <a:spcPts val="600"/>
              </a:spcAft>
              <a:buFont typeface="+mj-lt"/>
              <a:buAutoNum type="arabicPeriod"/>
            </a:pPr>
            <a:r>
              <a:rPr lang="en-US" sz="1600" dirty="0"/>
              <a:t>Click </a:t>
            </a:r>
            <a:r>
              <a:rPr lang="en-US" sz="1600" b="1" dirty="0"/>
              <a:t>Paragraph Spacing</a:t>
            </a:r>
            <a:r>
              <a:rPr lang="en-US" sz="1600" dirty="0"/>
              <a:t>, and then </a:t>
            </a:r>
            <a:r>
              <a:rPr lang="en-US" sz="1600" b="1" dirty="0"/>
              <a:t>Custom Paragraph Spacing</a:t>
            </a:r>
            <a:r>
              <a:rPr lang="en-US" sz="1600" dirty="0"/>
              <a:t> to enter custom spacing </a:t>
            </a:r>
            <a:r>
              <a:rPr lang="en-US" sz="1600" b="1" dirty="0"/>
              <a:t>Before</a:t>
            </a:r>
            <a:r>
              <a:rPr lang="en-US" sz="1600" dirty="0"/>
              <a:t> or </a:t>
            </a:r>
            <a:r>
              <a:rPr lang="en-US" sz="1600" b="1" dirty="0"/>
              <a:t>After</a:t>
            </a:r>
            <a:r>
              <a:rPr lang="en-US" sz="1600" dirty="0"/>
              <a:t> your paragraphs. </a:t>
            </a:r>
          </a:p>
          <a:p>
            <a:pPr>
              <a:spcAft>
                <a:spcPts val="600"/>
              </a:spcAft>
            </a:pPr>
            <a:r>
              <a:rPr lang="en-US" sz="1600" b="1" dirty="0"/>
              <a:t>Add alternative text (alt text) to an image or object</a:t>
            </a:r>
          </a:p>
          <a:p>
            <a:pPr marL="342900" indent="-342900">
              <a:spcAft>
                <a:spcPts val="600"/>
              </a:spcAft>
              <a:buFont typeface="+mj-lt"/>
              <a:buAutoNum type="arabicPeriod"/>
            </a:pPr>
            <a:r>
              <a:rPr lang="en-US" sz="1600" dirty="0"/>
              <a:t>Select your image or object.</a:t>
            </a:r>
          </a:p>
          <a:p>
            <a:pPr marL="342900" indent="-342900">
              <a:spcAft>
                <a:spcPts val="600"/>
              </a:spcAft>
              <a:buFont typeface="+mj-lt"/>
              <a:buAutoNum type="arabicPeriod"/>
            </a:pPr>
            <a:r>
              <a:rPr lang="en-US" sz="1600" dirty="0"/>
              <a:t>Right click. If it’s a chart or SmartArt graphic, you’ll need to click the border, not an individual shape or piece.</a:t>
            </a:r>
          </a:p>
          <a:p>
            <a:pPr marL="342900" indent="-342900">
              <a:spcAft>
                <a:spcPts val="600"/>
              </a:spcAft>
              <a:buFont typeface="+mj-lt"/>
              <a:buAutoNum type="arabicPeriod"/>
            </a:pPr>
            <a:r>
              <a:rPr lang="en-US" sz="1600" dirty="0"/>
              <a:t>Click </a:t>
            </a:r>
            <a:r>
              <a:rPr lang="en-US" sz="1600" b="1" dirty="0"/>
              <a:t>Format Picture</a:t>
            </a:r>
            <a:r>
              <a:rPr lang="en-US" sz="1600" dirty="0"/>
              <a:t>, and then click the </a:t>
            </a:r>
            <a:r>
              <a:rPr lang="en-US" sz="1600" b="1" dirty="0"/>
              <a:t>Alt Text</a:t>
            </a:r>
            <a:r>
              <a:rPr lang="en-US" sz="1600" dirty="0"/>
              <a:t> pane.</a:t>
            </a:r>
          </a:p>
          <a:p>
            <a:pPr marL="342900" indent="-342900">
              <a:spcAft>
                <a:spcPts val="600"/>
              </a:spcAft>
              <a:buFont typeface="+mj-lt"/>
              <a:buAutoNum type="arabicPeriod"/>
            </a:pPr>
            <a:r>
              <a:rPr lang="en-US" sz="1600" dirty="0"/>
              <a:t>In the description box, type an explanation of the non-text item, and then click </a:t>
            </a:r>
            <a:r>
              <a:rPr lang="en-US" sz="1600" b="1" dirty="0"/>
              <a:t>Close</a:t>
            </a:r>
            <a:r>
              <a:rPr lang="en-US" sz="1600" dirty="0"/>
              <a:t>.</a:t>
            </a:r>
          </a:p>
          <a:p>
            <a:pPr>
              <a:spcAft>
                <a:spcPts val="600"/>
              </a:spcAft>
            </a:pP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1187106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500"/>
                                        <p:tgtEl>
                                          <p:spTgt spid="6">
                                            <p:txEl>
                                              <p:pRg st="7" end="7"/>
                                            </p:txEl>
                                          </p:spTgt>
                                        </p:tgtEl>
                                      </p:cBhvr>
                                    </p:animEffect>
                                    <p:anim calcmode="lin" valueType="num">
                                      <p:cBhvr>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5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500"/>
                                        <p:tgtEl>
                                          <p:spTgt spid="6">
                                            <p:txEl>
                                              <p:pRg st="8" end="8"/>
                                            </p:txEl>
                                          </p:spTgt>
                                        </p:tgtEl>
                                      </p:cBhvr>
                                    </p:animEffect>
                                    <p:anim calcmode="lin" valueType="num">
                                      <p:cBhvr>
                                        <p:cTn id="64"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5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txEl>
                                              <p:pRg st="9" end="9"/>
                                            </p:txEl>
                                          </p:spTgt>
                                        </p:tgtEl>
                                        <p:attrNameLst>
                                          <p:attrName>style.visibility</p:attrName>
                                        </p:attrNameLst>
                                      </p:cBhvr>
                                      <p:to>
                                        <p:strVal val="visible"/>
                                      </p:to>
                                    </p:set>
                                    <p:animEffect transition="in" filter="fade">
                                      <p:cBhvr>
                                        <p:cTn id="70" dur="500"/>
                                        <p:tgtEl>
                                          <p:spTgt spid="6">
                                            <p:txEl>
                                              <p:pRg st="9" end="9"/>
                                            </p:txEl>
                                          </p:spTgt>
                                        </p:tgtEl>
                                      </p:cBhvr>
                                    </p:animEffect>
                                    <p:anim calcmode="lin" valueType="num">
                                      <p:cBhvr>
                                        <p:cTn id="7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2" dur="5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3</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pPr>
              <a:spcAft>
                <a:spcPts val="600"/>
              </a:spcAft>
            </a:pPr>
            <a:r>
              <a:rPr lang="en-US" sz="2000" b="1" dirty="0"/>
              <a:t>Add alternative text (alt text) to a table</a:t>
            </a:r>
          </a:p>
          <a:p>
            <a:pPr marL="457200" indent="-457200">
              <a:spcAft>
                <a:spcPts val="600"/>
              </a:spcAft>
              <a:buFont typeface="+mj-lt"/>
              <a:buAutoNum type="arabicPeriod"/>
            </a:pPr>
            <a:r>
              <a:rPr lang="en-US" sz="2000" dirty="0"/>
              <a:t>Select your table.</a:t>
            </a:r>
          </a:p>
          <a:p>
            <a:pPr marL="457200" indent="-457200">
              <a:spcAft>
                <a:spcPts val="600"/>
              </a:spcAft>
              <a:buFont typeface="+mj-lt"/>
              <a:buAutoNum type="arabicPeriod"/>
            </a:pPr>
            <a:r>
              <a:rPr lang="en-US" sz="2000" dirty="0"/>
              <a:t>Right click.</a:t>
            </a:r>
          </a:p>
          <a:p>
            <a:pPr marL="457200" indent="-457200">
              <a:spcAft>
                <a:spcPts val="600"/>
              </a:spcAft>
              <a:buFont typeface="+mj-lt"/>
              <a:buAutoNum type="arabicPeriod"/>
            </a:pPr>
            <a:r>
              <a:rPr lang="en-US" sz="2000" dirty="0"/>
              <a:t>Click Table Properties, and then click the Alt Text tab.</a:t>
            </a:r>
          </a:p>
          <a:p>
            <a:pPr marL="457200" indent="-457200">
              <a:spcAft>
                <a:spcPts val="600"/>
              </a:spcAft>
              <a:buFont typeface="+mj-lt"/>
              <a:buAutoNum type="arabicPeriod"/>
            </a:pPr>
            <a:r>
              <a:rPr lang="en-US" sz="2000" dirty="0"/>
              <a:t>In the description box, type an explanation of the table, and then click </a:t>
            </a:r>
            <a:r>
              <a:rPr lang="en-US" sz="2000" b="1" dirty="0"/>
              <a:t>Close</a:t>
            </a:r>
            <a:r>
              <a:rPr lang="en-US" sz="2000" dirty="0"/>
              <a:t>.</a:t>
            </a:r>
          </a:p>
          <a:p>
            <a:pPr>
              <a:spcAft>
                <a:spcPts val="600"/>
              </a:spcAft>
            </a:pPr>
            <a:r>
              <a:rPr lang="en-US" sz="2000" b="1" dirty="0"/>
              <a:t>Designate a header row in a table</a:t>
            </a:r>
          </a:p>
          <a:p>
            <a:pPr marL="457200" indent="-457200">
              <a:spcAft>
                <a:spcPts val="600"/>
              </a:spcAft>
              <a:buFont typeface="+mj-lt"/>
              <a:buAutoNum type="arabicPeriod"/>
            </a:pPr>
            <a:r>
              <a:rPr lang="en-US" sz="2000" dirty="0"/>
              <a:t>Highlight the table rows you want to designate as a header row, and then click the </a:t>
            </a:r>
            <a:r>
              <a:rPr lang="en-US" sz="2000" b="1" dirty="0"/>
              <a:t>Layout</a:t>
            </a:r>
            <a:r>
              <a:rPr lang="en-US" sz="2000" dirty="0"/>
              <a:t> tab in </a:t>
            </a:r>
            <a:r>
              <a:rPr lang="en-US" sz="2000" b="1" dirty="0"/>
              <a:t>Table Tools</a:t>
            </a:r>
            <a:r>
              <a:rPr lang="en-US" sz="2000" dirty="0"/>
              <a:t>.</a:t>
            </a:r>
          </a:p>
          <a:p>
            <a:pPr marL="457200" indent="-457200">
              <a:spcAft>
                <a:spcPts val="600"/>
              </a:spcAft>
              <a:buFont typeface="+mj-lt"/>
              <a:buAutoNum type="arabicPeriod"/>
            </a:pPr>
            <a:r>
              <a:rPr lang="en-US" sz="2000" dirty="0"/>
              <a:t>In the Data group, click </a:t>
            </a:r>
            <a:r>
              <a:rPr lang="en-US" sz="2000" b="1" dirty="0"/>
              <a:t>Repeat Header Rows</a:t>
            </a:r>
            <a:r>
              <a:rPr lang="en-US" sz="2000" dirty="0"/>
              <a:t>.</a:t>
            </a:r>
          </a:p>
          <a:p>
            <a:pPr>
              <a:spcAft>
                <a:spcPts val="600"/>
              </a:spcAft>
            </a:pP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3809840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500"/>
                                        <p:tgtEl>
                                          <p:spTgt spid="6">
                                            <p:txEl>
                                              <p:pRg st="7" end="7"/>
                                            </p:txEl>
                                          </p:spTgt>
                                        </p:tgtEl>
                                      </p:cBhvr>
                                    </p:animEffect>
                                    <p:anim calcmode="lin" valueType="num">
                                      <p:cBhvr>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5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4</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pPr>
              <a:spcAft>
                <a:spcPts val="600"/>
              </a:spcAft>
            </a:pPr>
            <a:r>
              <a:rPr lang="en-US" sz="2000" b="1" dirty="0"/>
              <a:t>Merge or split cells in a table</a:t>
            </a:r>
          </a:p>
          <a:p>
            <a:pPr marL="457200" indent="-457200">
              <a:spcAft>
                <a:spcPts val="600"/>
              </a:spcAft>
              <a:buFont typeface="+mj-lt"/>
              <a:buAutoNum type="arabicPeriod"/>
            </a:pPr>
            <a:r>
              <a:rPr lang="en-US" sz="2000" dirty="0"/>
              <a:t>Highlight the cell that you want to split, or the cells that you want to merge, and then right click.</a:t>
            </a:r>
          </a:p>
          <a:p>
            <a:pPr marL="457200" indent="-457200">
              <a:spcAft>
                <a:spcPts val="600"/>
              </a:spcAft>
              <a:buFont typeface="+mj-lt"/>
              <a:buAutoNum type="arabicPeriod"/>
            </a:pPr>
            <a:r>
              <a:rPr lang="en-US" sz="2000" dirty="0"/>
              <a:t>Choose </a:t>
            </a:r>
            <a:r>
              <a:rPr lang="en-US" sz="2000" b="1" dirty="0"/>
              <a:t>Split Cell</a:t>
            </a:r>
            <a:r>
              <a:rPr lang="en-US" sz="2000" dirty="0"/>
              <a:t> or </a:t>
            </a:r>
            <a:r>
              <a:rPr lang="en-US" sz="2000" b="1" dirty="0"/>
              <a:t>Merge Cell</a:t>
            </a:r>
            <a:r>
              <a:rPr lang="en-US" sz="2000" dirty="0"/>
              <a:t> as needed.</a:t>
            </a:r>
          </a:p>
          <a:p>
            <a:pPr>
              <a:spcAft>
                <a:spcPts val="600"/>
              </a:spcAft>
            </a:pPr>
            <a:r>
              <a:rPr lang="en-US" sz="2000" b="1" dirty="0"/>
              <a:t>Edit hyperlink text</a:t>
            </a:r>
          </a:p>
          <a:p>
            <a:pPr marL="457200" indent="-457200">
              <a:spcAft>
                <a:spcPts val="600"/>
              </a:spcAft>
              <a:buFont typeface="+mj-lt"/>
              <a:buAutoNum type="arabicPeriod"/>
            </a:pPr>
            <a:r>
              <a:rPr lang="en-US" sz="2000" dirty="0"/>
              <a:t>Highlight the URL in your document, and then right click.</a:t>
            </a:r>
          </a:p>
          <a:p>
            <a:pPr marL="457200" indent="-457200">
              <a:spcAft>
                <a:spcPts val="600"/>
              </a:spcAft>
              <a:buFont typeface="+mj-lt"/>
              <a:buAutoNum type="arabicPeriod"/>
            </a:pPr>
            <a:r>
              <a:rPr lang="en-US" sz="2000" dirty="0"/>
              <a:t>Click </a:t>
            </a:r>
            <a:r>
              <a:rPr lang="en-US" sz="2000" b="1" dirty="0"/>
              <a:t>Edit Hyperlink</a:t>
            </a:r>
            <a:r>
              <a:rPr lang="en-US" sz="2000" dirty="0"/>
              <a:t>, and then type a description in the </a:t>
            </a:r>
            <a:r>
              <a:rPr lang="en-US" sz="2000" b="1" dirty="0"/>
              <a:t>Text to display</a:t>
            </a:r>
            <a:r>
              <a:rPr lang="en-US" sz="2000" dirty="0"/>
              <a:t> field.</a:t>
            </a:r>
          </a:p>
          <a:p>
            <a:pPr marL="457200" indent="-457200">
              <a:spcAft>
                <a:spcPts val="600"/>
              </a:spcAft>
              <a:buFont typeface="+mj-lt"/>
              <a:buAutoNum type="arabicPeriod"/>
            </a:pPr>
            <a:r>
              <a:rPr lang="en-US" sz="2000" dirty="0"/>
              <a:t>Click </a:t>
            </a:r>
            <a:r>
              <a:rPr lang="en-US" sz="2000" b="1" dirty="0"/>
              <a:t>OK</a:t>
            </a:r>
            <a:r>
              <a:rPr lang="en-US" sz="2000" dirty="0"/>
              <a:t>.</a:t>
            </a:r>
          </a:p>
          <a:p>
            <a:pPr>
              <a:spcAft>
                <a:spcPts val="600"/>
              </a:spcAft>
            </a:pP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1652957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5</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pPr>
              <a:spcAft>
                <a:spcPts val="600"/>
              </a:spcAft>
            </a:pPr>
            <a:r>
              <a:rPr lang="en-US" sz="2000" b="1" dirty="0"/>
              <a:t>Keep images in line with text</a:t>
            </a:r>
          </a:p>
          <a:p>
            <a:pPr marL="457200" indent="-457200">
              <a:spcAft>
                <a:spcPts val="600"/>
              </a:spcAft>
              <a:buFont typeface="+mj-lt"/>
              <a:buAutoNum type="arabicPeriod"/>
            </a:pPr>
            <a:r>
              <a:rPr lang="en-US" sz="2000" dirty="0"/>
              <a:t>Select the image, and then on the </a:t>
            </a:r>
            <a:r>
              <a:rPr lang="en-US" sz="2000" b="1" dirty="0"/>
              <a:t>Picture Tools Format</a:t>
            </a:r>
            <a:r>
              <a:rPr lang="en-US" sz="2000" dirty="0"/>
              <a:t> tab, in the </a:t>
            </a:r>
            <a:r>
              <a:rPr lang="en-US" sz="2000" b="1" dirty="0"/>
              <a:t>Arrange</a:t>
            </a:r>
            <a:r>
              <a:rPr lang="en-US" sz="2000" dirty="0"/>
              <a:t> group, click </a:t>
            </a:r>
            <a:r>
              <a:rPr lang="en-US" sz="2000" b="1" dirty="0"/>
              <a:t>Wrap Text</a:t>
            </a:r>
            <a:r>
              <a:rPr lang="en-US" sz="2000" dirty="0"/>
              <a:t>.</a:t>
            </a:r>
          </a:p>
          <a:p>
            <a:pPr marL="457200" indent="-457200">
              <a:spcAft>
                <a:spcPts val="600"/>
              </a:spcAft>
              <a:buFont typeface="+mj-lt"/>
              <a:buAutoNum type="arabicPeriod"/>
            </a:pPr>
            <a:r>
              <a:rPr lang="en-US" sz="2000" dirty="0"/>
              <a:t>Select a text-wrapping style that keeps the image in line with the text, such as </a:t>
            </a:r>
            <a:r>
              <a:rPr lang="en-US" sz="2000" b="1" dirty="0"/>
              <a:t>In Line with Text</a:t>
            </a:r>
            <a:r>
              <a:rPr lang="en-US" sz="2000" dirty="0"/>
              <a:t>, </a:t>
            </a:r>
            <a:r>
              <a:rPr lang="en-US" sz="2000" b="1" dirty="0"/>
              <a:t>Square</a:t>
            </a:r>
            <a:r>
              <a:rPr lang="en-US" sz="2000" dirty="0"/>
              <a:t>, or </a:t>
            </a:r>
            <a:r>
              <a:rPr lang="en-US" sz="2000" b="1" dirty="0"/>
              <a:t>Top and Bottom</a:t>
            </a:r>
            <a:r>
              <a:rPr lang="en-US" sz="2000" dirty="0"/>
              <a:t>. </a:t>
            </a:r>
          </a:p>
          <a:p>
            <a:pPr>
              <a:spcAft>
                <a:spcPts val="600"/>
              </a:spcAft>
            </a:pP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2231532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a:t>
            </a:r>
            <a:r>
              <a:rPr lang="en-US" dirty="0" smtClean="0"/>
              <a:t>Card 6</a:t>
            </a:r>
            <a:endParaRPr lang="en-US" dirty="0"/>
          </a:p>
        </p:txBody>
      </p:sp>
      <p:sp>
        <p:nvSpPr>
          <p:cNvPr id="6" name="Content Placeholder 5"/>
          <p:cNvSpPr>
            <a:spLocks noGrp="1"/>
          </p:cNvSpPr>
          <p:nvPr>
            <p:ph idx="1"/>
          </p:nvPr>
        </p:nvSpPr>
        <p:spPr>
          <a:xfrm>
            <a:off x="493059" y="1376997"/>
            <a:ext cx="8229600" cy="4261803"/>
          </a:xfrm>
        </p:spPr>
        <p:txBody>
          <a:bodyPr>
            <a:normAutofit lnSpcReduction="10000"/>
          </a:bodyPr>
          <a:lstStyle/>
          <a:p>
            <a:pPr>
              <a:spcAft>
                <a:spcPts val="600"/>
              </a:spcAft>
            </a:pPr>
            <a:r>
              <a:rPr lang="en-US" sz="2000" dirty="0" smtClean="0"/>
              <a:t>The online version of this Quick Reference Card has more information. To see </a:t>
            </a:r>
            <a:r>
              <a:rPr lang="en-US" sz="2000"/>
              <a:t>that version, go to </a:t>
            </a:r>
            <a:r>
              <a:rPr lang="en-US" sz="2000">
                <a:hlinkClick r:id="rId2"/>
              </a:rPr>
              <a:t>http://</a:t>
            </a:r>
            <a:r>
              <a:rPr lang="en-US" sz="2000" smtClean="0">
                <a:hlinkClick r:id="rId2"/>
              </a:rPr>
              <a:t>office.microsoft.com/en-us/word-help/quick-reference-card-RZ102644124.aspx?section=8&amp;mode=print</a:t>
            </a:r>
            <a:r>
              <a:rPr lang="en-US" sz="2000" smtClean="0"/>
              <a:t> </a:t>
            </a:r>
            <a:endParaRPr lang="en-US" sz="2000" dirty="0"/>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4176218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4400" dirty="0">
                <a:solidFill>
                  <a:prstClr val="black"/>
                </a:solidFill>
                <a:ea typeface="Segoe UI" pitchFamily="34" charset="0"/>
                <a:cs typeface="Segoe UI" pitchFamily="34" charset="0"/>
              </a:rPr>
              <a:t>Using this template</a:t>
            </a:r>
            <a:endParaRPr lang="en-US" dirty="0"/>
          </a:p>
        </p:txBody>
      </p:sp>
      <p:sp>
        <p:nvSpPr>
          <p:cNvPr id="6" name="Subtitle 5"/>
          <p:cNvSpPr>
            <a:spLocks noGrp="1"/>
          </p:cNvSpPr>
          <p:nvPr>
            <p:ph type="subTitle" idx="1"/>
          </p:nvPr>
        </p:nvSpPr>
        <p:spPr/>
        <p:txBody>
          <a:bodyPr/>
          <a:lstStyle/>
          <a:p>
            <a:pPr lvl="0"/>
            <a:r>
              <a:rPr lang="en-US" dirty="0">
                <a:solidFill>
                  <a:prstClr val="black"/>
                </a:solidFill>
              </a:rPr>
              <a:t>See the notes pane or view the full notes page (</a:t>
            </a:r>
            <a:r>
              <a:rPr lang="en-US" b="1" dirty="0">
                <a:solidFill>
                  <a:prstClr val="black"/>
                </a:solidFill>
              </a:rPr>
              <a:t>View</a:t>
            </a:r>
            <a:r>
              <a:rPr lang="en-US" dirty="0">
                <a:solidFill>
                  <a:prstClr val="black"/>
                </a:solidFill>
              </a:rPr>
              <a:t> tab, </a:t>
            </a:r>
            <a:r>
              <a:rPr lang="en-US" b="1" dirty="0">
                <a:solidFill>
                  <a:prstClr val="black"/>
                </a:solidFill>
              </a:rPr>
              <a:t>Notes Page</a:t>
            </a:r>
            <a:r>
              <a:rPr lang="en-US" dirty="0">
                <a:solidFill>
                  <a:prstClr val="black"/>
                </a:solidFill>
              </a:rPr>
              <a:t>) for detailed help on this template</a:t>
            </a:r>
            <a:r>
              <a:rPr lang="en-US" dirty="0" smtClean="0">
                <a:solidFill>
                  <a:prstClr val="black"/>
                </a:solidFill>
              </a:rPr>
              <a:t>.</a:t>
            </a:r>
            <a:endParaRPr lang="en-US" dirty="0">
              <a:solidFill>
                <a:prstClr val="black"/>
              </a:solidFill>
            </a:endParaRPr>
          </a:p>
        </p:txBody>
      </p:sp>
    </p:spTree>
    <p:extLst>
      <p:ext uri="{BB962C8B-B14F-4D97-AF65-F5344CB8AC3E}">
        <p14:creationId xmlns:p14="http://schemas.microsoft.com/office/powerpoint/2010/main" val="1874631190"/>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you begin</a:t>
            </a:r>
            <a:endParaRPr lang="en-US" dirty="0"/>
          </a:p>
        </p:txBody>
      </p:sp>
      <p:sp>
        <p:nvSpPr>
          <p:cNvPr id="3" name="Content Placeholder 2"/>
          <p:cNvSpPr>
            <a:spLocks noGrp="1"/>
          </p:cNvSpPr>
          <p:nvPr>
            <p:ph idx="1"/>
          </p:nvPr>
        </p:nvSpPr>
        <p:spPr>
          <a:xfrm>
            <a:off x="609599" y="1905003"/>
            <a:ext cx="8113059" cy="990598"/>
          </a:xfrm>
        </p:spPr>
        <p:txBody>
          <a:bodyPr>
            <a:normAutofit/>
          </a:bodyPr>
          <a:lstStyle/>
          <a:p>
            <a:pPr marL="0" indent="0">
              <a:buClr>
                <a:srgbClr val="FF9900"/>
              </a:buClr>
              <a:buNone/>
            </a:pPr>
            <a:r>
              <a:rPr lang="en-US" sz="2800" dirty="0" smtClean="0"/>
              <a:t>If a yellow </a:t>
            </a:r>
            <a:r>
              <a:rPr lang="en-US" sz="2800" dirty="0"/>
              <a:t>security bar appears at the top of the screen in </a:t>
            </a:r>
            <a:r>
              <a:rPr lang="en-US" sz="2800" dirty="0" smtClean="0"/>
              <a:t>PowerPoint</a:t>
            </a:r>
            <a:r>
              <a:rPr lang="en-US" sz="2800" dirty="0"/>
              <a:t>, click </a:t>
            </a:r>
            <a:r>
              <a:rPr lang="en-US" sz="2800" b="1" dirty="0"/>
              <a:t>Enable </a:t>
            </a:r>
            <a:r>
              <a:rPr lang="en-US" sz="2800" b="1" dirty="0" smtClean="0"/>
              <a:t>Editing</a:t>
            </a:r>
            <a:r>
              <a:rPr lang="en-US" sz="2800" dirty="0" smtClean="0"/>
              <a:t>. </a:t>
            </a:r>
          </a:p>
        </p:txBody>
      </p:sp>
      <p:sp>
        <p:nvSpPr>
          <p:cNvPr id="9" name="Content Placeholder 2"/>
          <p:cNvSpPr txBox="1">
            <a:spLocks/>
          </p:cNvSpPr>
          <p:nvPr/>
        </p:nvSpPr>
        <p:spPr>
          <a:xfrm>
            <a:off x="609600" y="3962400"/>
            <a:ext cx="8077199" cy="1676399"/>
          </a:xfrm>
          <a:prstGeom prst="rect">
            <a:avLst/>
          </a:prstGeom>
        </p:spPr>
        <p:txBody>
          <a:bodyPr vert="horz" lIns="91440" tIns="45720" rIns="91440" bIns="45720" rtlCol="0">
            <a:normAutofit lnSpcReduction="10000"/>
          </a:bodyPr>
          <a:lstStyle>
            <a:lvl1pPr marL="457200" indent="-457200" algn="l" defTabSz="914400" rtl="0" eaLnBrk="1" latinLnBrk="0" hangingPunct="1">
              <a:spcBef>
                <a:spcPts val="600"/>
              </a:spcBef>
              <a:spcAft>
                <a:spcPts val="1200"/>
              </a:spcAft>
              <a:buClr>
                <a:schemeClr val="accent6"/>
              </a:buClr>
              <a:buFont typeface="+mj-lt"/>
              <a:buAutoNum type="arabicPeriod"/>
              <a:defRPr lang="en-US" sz="2400" kern="12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lgn="l" defTabSz="914400" rtl="0" eaLnBrk="1" latinLnBrk="0" hangingPunct="1">
              <a:spcBef>
                <a:spcPts val="400"/>
              </a:spcBef>
              <a:spcAft>
                <a:spcPts val="1000"/>
              </a:spcAft>
              <a:buClr>
                <a:schemeClr val="accent6"/>
              </a:buClr>
              <a:buFont typeface="+mj-lt"/>
              <a:buAutoNum type="arabicPeriod"/>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lgn="l" defTabSz="914400" rtl="0" eaLnBrk="1" latinLnBrk="0" hangingPunct="1">
              <a:spcBef>
                <a:spcPts val="200"/>
              </a:spcBef>
              <a:spcAft>
                <a:spcPts val="8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lgn="l" defTabSz="914400" rtl="0" eaLnBrk="1" latinLnBrk="0" hangingPunct="1">
              <a:spcBef>
                <a:spcPts val="100"/>
              </a:spcBef>
              <a:spcAft>
                <a:spcPts val="6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lgn="l" defTabSz="914400" rtl="0" eaLnBrk="1" latinLnBrk="0" hangingPunct="1">
              <a:spcBef>
                <a:spcPts val="200"/>
              </a:spcBef>
              <a:spcAft>
                <a:spcPts val="0"/>
              </a:spcAft>
              <a:buClr>
                <a:schemeClr val="accent6"/>
              </a:buClr>
              <a:buFont typeface="+mj-lt"/>
              <a:buAutoNum type="arabicPeriod"/>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79646"/>
              </a:buClr>
              <a:buNone/>
            </a:pPr>
            <a:r>
              <a:rPr sz="2800" dirty="0">
                <a:solidFill>
                  <a:prstClr val="black"/>
                </a:solidFill>
              </a:rPr>
              <a:t>You need PowerPoint 2010 to view this presentation. If you </a:t>
            </a:r>
            <a:r>
              <a:rPr sz="2800" dirty="0" smtClean="0">
                <a:solidFill>
                  <a:prstClr val="black"/>
                </a:solidFill>
              </a:rPr>
              <a:t>don</a:t>
            </a:r>
            <a:r>
              <a:rPr lang="en-US" sz="2800" dirty="0" smtClean="0">
                <a:solidFill>
                  <a:prstClr val="black"/>
                </a:solidFill>
              </a:rPr>
              <a:t>’</a:t>
            </a:r>
            <a:r>
              <a:rPr sz="2800" dirty="0" smtClean="0">
                <a:solidFill>
                  <a:prstClr val="black"/>
                </a:solidFill>
              </a:rPr>
              <a:t>t </a:t>
            </a:r>
            <a:r>
              <a:rPr sz="2800" dirty="0">
                <a:solidFill>
                  <a:prstClr val="black"/>
                </a:solidFill>
              </a:rPr>
              <a:t>have PowerPoint 2010, </a:t>
            </a:r>
            <a:r>
              <a:rPr sz="2800" dirty="0">
                <a:solidFill>
                  <a:prstClr val="black"/>
                </a:solidFill>
                <a:hlinkClick r:id="rId3"/>
              </a:rPr>
              <a:t>download the PowerPoint </a:t>
            </a:r>
            <a:r>
              <a:rPr sz="2800" dirty="0" smtClean="0">
                <a:solidFill>
                  <a:prstClr val="black"/>
                </a:solidFill>
                <a:hlinkClick r:id="rId3"/>
              </a:rPr>
              <a:t>Viewer</a:t>
            </a:r>
            <a:r>
              <a:rPr sz="2800" dirty="0">
                <a:solidFill>
                  <a:prstClr val="black"/>
                </a:solidFill>
              </a:rPr>
              <a:t> </a:t>
            </a:r>
            <a:r>
              <a:rPr sz="2800" dirty="0" smtClean="0">
                <a:solidFill>
                  <a:prstClr val="black"/>
                </a:solidFill>
              </a:rPr>
              <a:t>(s</a:t>
            </a:r>
            <a:r>
              <a:rPr lang="en-US" sz="2800" dirty="0" smtClean="0">
                <a:solidFill>
                  <a:prstClr val="black"/>
                </a:solidFill>
              </a:rPr>
              <a:t>ee </a:t>
            </a:r>
            <a:r>
              <a:rPr lang="en-US" sz="2800" dirty="0">
                <a:solidFill>
                  <a:prstClr val="black"/>
                </a:solidFill>
              </a:rPr>
              <a:t>the URL in the </a:t>
            </a:r>
            <a:r>
              <a:rPr lang="en-US" sz="2800" dirty="0" smtClean="0">
                <a:solidFill>
                  <a:prstClr val="black"/>
                </a:solidFill>
              </a:rPr>
              <a:t>notes pane).</a:t>
            </a:r>
            <a:endParaRPr lang="en-US" sz="2800" dirty="0">
              <a:solidFill>
                <a:prstClr val="black"/>
              </a:solidFill>
            </a:endParaRPr>
          </a:p>
        </p:txBody>
      </p:sp>
      <p:pic>
        <p:nvPicPr>
          <p:cNvPr id="10" name="Picture 9" descr="cid:image003.png@01CB4394.0B0419B0"/>
          <p:cNvPicPr/>
          <p:nvPr/>
        </p:nvPicPr>
        <p:blipFill>
          <a:blip r:embed="rId4">
            <a:extLst>
              <a:ext uri="{28A0092B-C50C-407E-A947-70E740481C1C}">
                <a14:useLocalDpi xmlns:a14="http://schemas.microsoft.com/office/drawing/2010/main" val="0"/>
              </a:ext>
            </a:extLst>
          </a:blip>
          <a:srcRect/>
          <a:stretch>
            <a:fillRect/>
          </a:stretch>
        </p:blipFill>
        <p:spPr bwMode="auto">
          <a:xfrm>
            <a:off x="1568223" y="3200400"/>
            <a:ext cx="5442177" cy="361950"/>
          </a:xfrm>
          <a:prstGeom prst="rect">
            <a:avLst/>
          </a:prstGeom>
          <a:noFill/>
          <a:ln>
            <a:noFill/>
          </a:ln>
        </p:spPr>
      </p:pic>
    </p:spTree>
    <p:extLst>
      <p:ext uri="{BB962C8B-B14F-4D97-AF65-F5344CB8AC3E}">
        <p14:creationId xmlns:p14="http://schemas.microsoft.com/office/powerpoint/2010/main" val="2910276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3352800"/>
            <a:ext cx="7315200" cy="990600"/>
          </a:xfrm>
        </p:spPr>
        <p:txBody>
          <a:bodyPr/>
          <a:lstStyle/>
          <a:p>
            <a:r>
              <a:rPr lang="en-US" dirty="0" smtClean="0"/>
              <a:t>Microsoft</a:t>
            </a:r>
            <a:r>
              <a:rPr lang="en-US" sz="2800" baseline="70000" dirty="0" smtClean="0">
                <a:cs typeface="Tahoma" pitchFamily="34" charset="0"/>
              </a:rPr>
              <a:t>®</a:t>
            </a:r>
            <a:r>
              <a:rPr lang="en-US" dirty="0" smtClean="0"/>
              <a:t> Word</a:t>
            </a:r>
            <a:r>
              <a:rPr lang="en-US" sz="2800" baseline="70000" dirty="0" smtClean="0">
                <a:cs typeface="Tahoma" pitchFamily="34" charset="0"/>
              </a:rPr>
              <a:t>®</a:t>
            </a:r>
            <a:r>
              <a:rPr lang="en-US" dirty="0" smtClean="0"/>
              <a:t> </a:t>
            </a:r>
            <a:r>
              <a:rPr lang="en-US" dirty="0" smtClean="0">
                <a:cs typeface="Tahoma" pitchFamily="34" charset="0"/>
              </a:rPr>
              <a:t>2010 Training</a:t>
            </a:r>
            <a:endParaRPr lang="en-US" dirty="0"/>
          </a:p>
        </p:txBody>
      </p:sp>
      <p:sp>
        <p:nvSpPr>
          <p:cNvPr id="3" name="Subtitle 2"/>
          <p:cNvSpPr>
            <a:spLocks noGrp="1"/>
          </p:cNvSpPr>
          <p:nvPr>
            <p:ph type="subTitle" idx="1"/>
          </p:nvPr>
        </p:nvSpPr>
        <p:spPr>
          <a:xfrm>
            <a:off x="1828800" y="4495800"/>
            <a:ext cx="6400800" cy="685800"/>
          </a:xfrm>
        </p:spPr>
        <p:txBody>
          <a:bodyPr>
            <a:normAutofit/>
          </a:bodyPr>
          <a:lstStyle/>
          <a:p>
            <a:r>
              <a:rPr lang="en-US" sz="3200" dirty="0" smtClean="0">
                <a:solidFill>
                  <a:schemeClr val="tx1">
                    <a:lumMod val="65000"/>
                    <a:lumOff val="35000"/>
                  </a:schemeClr>
                </a:solidFill>
              </a:rPr>
              <a:t>Create accessible documents</a:t>
            </a:r>
            <a:endParaRPr lang="en-US" sz="3200" dirty="0">
              <a:solidFill>
                <a:schemeClr val="tx1">
                  <a:lumMod val="65000"/>
                  <a:lumOff val="35000"/>
                </a:schemeClr>
              </a:solidFill>
            </a:endParaRPr>
          </a:p>
        </p:txBody>
      </p:sp>
    </p:spTree>
    <p:extLst>
      <p:ext uri="{BB962C8B-B14F-4D97-AF65-F5344CB8AC3E}">
        <p14:creationId xmlns:p14="http://schemas.microsoft.com/office/powerpoint/2010/main" val="510818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Course contents</a:t>
            </a:r>
            <a:endParaRPr lang="en-US"/>
          </a:p>
        </p:txBody>
      </p:sp>
      <p:sp>
        <p:nvSpPr>
          <p:cNvPr id="3" name="Content Placeholder 2"/>
          <p:cNvSpPr>
            <a:spLocks noGrp="1"/>
          </p:cNvSpPr>
          <p:nvPr>
            <p:ph idx="1"/>
          </p:nvPr>
        </p:nvSpPr>
        <p:spPr/>
        <p:txBody>
          <a:bodyPr>
            <a:normAutofit lnSpcReduction="10000"/>
          </a:bodyPr>
          <a:lstStyle/>
          <a:p>
            <a:pPr marL="276225" indent="-276225">
              <a:spcBef>
                <a:spcPts val="600"/>
              </a:spcBef>
              <a:spcAft>
                <a:spcPts val="1200"/>
              </a:spcAft>
              <a:buClr>
                <a:srgbClr val="FF9900"/>
              </a:buClr>
              <a:buFontTx/>
              <a:buChar char="•"/>
            </a:pPr>
            <a:r>
              <a:rPr lang="en-US" sz="2800" dirty="0">
                <a:latin typeface="Segoe UI Semibold" pitchFamily="34" charset="0"/>
              </a:rPr>
              <a:t>Overview: </a:t>
            </a:r>
            <a:r>
              <a:rPr lang="en-US" sz="2800" dirty="0" smtClean="0">
                <a:latin typeface="Segoe UI Semibold" pitchFamily="34" charset="0"/>
              </a:rPr>
              <a:t>Make your documents accessible</a:t>
            </a:r>
            <a:endParaRPr lang="en-US" sz="2800" dirty="0" smtClean="0"/>
          </a:p>
          <a:p>
            <a:pPr marL="276225" indent="-276225">
              <a:spcBef>
                <a:spcPts val="600"/>
              </a:spcBef>
              <a:spcAft>
                <a:spcPts val="1200"/>
              </a:spcAft>
              <a:buClr>
                <a:srgbClr val="FF9900"/>
              </a:buClr>
              <a:buFontTx/>
              <a:buChar char="•"/>
            </a:pPr>
            <a:r>
              <a:rPr lang="en-US" sz="2800" dirty="0" smtClean="0">
                <a:latin typeface="Segoe UI Semibold" pitchFamily="34" charset="0"/>
              </a:rPr>
              <a:t>Lesson</a:t>
            </a:r>
            <a:r>
              <a:rPr lang="en-US" sz="2800" dirty="0">
                <a:latin typeface="Segoe UI Semibold" pitchFamily="34" charset="0"/>
              </a:rPr>
              <a:t>: </a:t>
            </a:r>
            <a:r>
              <a:rPr lang="en-US" sz="2800" dirty="0" smtClean="0">
                <a:latin typeface="Segoe UI Semibold" pitchFamily="34" charset="0"/>
              </a:rPr>
              <a:t>Includes 5 instructional movies</a:t>
            </a:r>
            <a:endParaRPr lang="en-US" sz="2400" dirty="0"/>
          </a:p>
          <a:p>
            <a:pPr marL="276225" indent="-276225">
              <a:spcBef>
                <a:spcPts val="600"/>
              </a:spcBef>
              <a:spcAft>
                <a:spcPts val="1200"/>
              </a:spcAft>
              <a:buClr>
                <a:srgbClr val="FF9900"/>
              </a:buClr>
              <a:buFontTx/>
              <a:buChar char="•"/>
            </a:pPr>
            <a:r>
              <a:rPr lang="en-US" sz="2800" dirty="0" smtClean="0">
                <a:latin typeface="Segoe UI Semibold" pitchFamily="34" charset="0"/>
              </a:rPr>
              <a:t>Quick Reference Card</a:t>
            </a:r>
            <a:endParaRPr lang="en-US" sz="2800" dirty="0">
              <a:latin typeface="Segoe UI Semibold" pitchFamily="34" charset="0"/>
            </a:endParaRPr>
          </a:p>
          <a:p>
            <a:pPr>
              <a:spcBef>
                <a:spcPts val="600"/>
              </a:spcBef>
              <a:spcAft>
                <a:spcPts val="1200"/>
              </a:spcAft>
            </a:pPr>
            <a:endParaRPr lang="en-US" dirty="0">
              <a:latin typeface="Segoe UI Semibold" pitchFamily="34" charset="0"/>
            </a:endParaRPr>
          </a:p>
        </p:txBody>
      </p:sp>
      <p:sp>
        <p:nvSpPr>
          <p:cNvPr id="4" name="Footer Placeholder 3"/>
          <p:cNvSpPr>
            <a:spLocks noGrp="1"/>
          </p:cNvSpPr>
          <p:nvPr>
            <p:ph type="ftr" sz="quarter" idx="11"/>
          </p:nvPr>
        </p:nvSpPr>
        <p:spPr/>
        <p:txBody>
          <a:bodyPr/>
          <a:lstStyle/>
          <a:p>
            <a:r>
              <a:rPr lang="en-US" dirty="0" smtClean="0"/>
              <a:t>Create accessible documents</a:t>
            </a:r>
            <a:endParaRPr lang="en-US" dirty="0"/>
          </a:p>
        </p:txBody>
      </p:sp>
    </p:spTree>
    <p:extLst>
      <p:ext uri="{BB962C8B-B14F-4D97-AF65-F5344CB8AC3E}">
        <p14:creationId xmlns:p14="http://schemas.microsoft.com/office/powerpoint/2010/main" val="165272409"/>
      </p:ext>
    </p:extLst>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Overview: Accessible documents</a:t>
            </a:r>
            <a:endParaRPr lang="en-US" dirty="0"/>
          </a:p>
        </p:txBody>
      </p:sp>
      <p:sp>
        <p:nvSpPr>
          <p:cNvPr id="4" name="Footer Placeholder 3"/>
          <p:cNvSpPr>
            <a:spLocks noGrp="1"/>
          </p:cNvSpPr>
          <p:nvPr>
            <p:ph type="ftr" sz="quarter" idx="11"/>
          </p:nvPr>
        </p:nvSpPr>
        <p:spPr/>
        <p:txBody>
          <a:bodyPr/>
          <a:lstStyle/>
          <a:p>
            <a:r>
              <a:rPr lang="en-US" dirty="0"/>
              <a:t>Create accessible documents</a:t>
            </a:r>
          </a:p>
        </p:txBody>
      </p:sp>
      <p:sp>
        <p:nvSpPr>
          <p:cNvPr id="5" name="Content Placeholder 4"/>
          <p:cNvSpPr>
            <a:spLocks noGrp="1"/>
          </p:cNvSpPr>
          <p:nvPr>
            <p:ph type="body" sz="quarter" idx="14"/>
          </p:nvPr>
        </p:nvSpPr>
        <p:spPr/>
        <p:txBody>
          <a:bodyPr>
            <a:normAutofit/>
          </a:bodyPr>
          <a:lstStyle/>
          <a:p>
            <a:r>
              <a:rPr lang="en-US" dirty="0"/>
              <a:t>Create Word 2010 documents that are more accessible to people with disabilities. Learn how to format your document using Styles, add alternative text to images, and other tips to make your document easier for users and assistive technologies to navigate.</a:t>
            </a:r>
            <a:endParaRPr lang="en-US" sz="2400" dirty="0"/>
          </a:p>
        </p:txBody>
      </p:sp>
      <p:pic>
        <p:nvPicPr>
          <p:cNvPr id="2" name="Picture Placeholder 1"/>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38755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Course goals</a:t>
            </a:r>
            <a:endParaRPr lang="en-US"/>
          </a:p>
        </p:txBody>
      </p:sp>
      <p:sp>
        <p:nvSpPr>
          <p:cNvPr id="3" name="Content Placeholder 2"/>
          <p:cNvSpPr>
            <a:spLocks noGrp="1"/>
          </p:cNvSpPr>
          <p:nvPr>
            <p:ph idx="1"/>
          </p:nvPr>
        </p:nvSpPr>
        <p:spPr/>
        <p:txBody>
          <a:bodyPr>
            <a:normAutofit/>
          </a:bodyPr>
          <a:lstStyle/>
          <a:p>
            <a:pPr>
              <a:buFont typeface="Arial" pitchFamily="34" charset="0"/>
              <a:buChar char="•"/>
            </a:pPr>
            <a:r>
              <a:rPr lang="en-US" sz="2800" dirty="0"/>
              <a:t>Apply heading styles and paragraph formatting to your document.</a:t>
            </a:r>
          </a:p>
          <a:p>
            <a:pPr>
              <a:buFont typeface="Arial" pitchFamily="34" charset="0"/>
              <a:buChar char="•"/>
            </a:pPr>
            <a:r>
              <a:rPr lang="en-US" sz="2800" dirty="0"/>
              <a:t>Add alternative text to images, objects and tables.</a:t>
            </a:r>
          </a:p>
          <a:p>
            <a:pPr>
              <a:buFont typeface="Arial" pitchFamily="34" charset="0"/>
              <a:buChar char="•"/>
            </a:pPr>
            <a:r>
              <a:rPr lang="en-US" sz="2800" dirty="0"/>
              <a:t>Structure layout tables for easy navigation.</a:t>
            </a:r>
          </a:p>
          <a:p>
            <a:pPr>
              <a:buFont typeface="Arial" pitchFamily="34" charset="0"/>
              <a:buChar char="•"/>
            </a:pPr>
            <a:r>
              <a:rPr lang="en-US" sz="2800" dirty="0"/>
              <a:t>Use other tips and tricks for keeping your documents accessible.</a:t>
            </a:r>
          </a:p>
        </p:txBody>
      </p:sp>
      <p:sp>
        <p:nvSpPr>
          <p:cNvPr id="4" name="Footer Placeholder 3"/>
          <p:cNvSpPr>
            <a:spLocks noGrp="1"/>
          </p:cNvSpPr>
          <p:nvPr>
            <p:ph type="ftr" sz="quarter" idx="11"/>
          </p:nvPr>
        </p:nvSpPr>
        <p:spPr/>
        <p:txBody>
          <a:bodyPr/>
          <a:lstStyle/>
          <a:p>
            <a:r>
              <a:rPr lang="en-US" dirty="0"/>
              <a:t>Create accessible documents</a:t>
            </a:r>
          </a:p>
        </p:txBody>
      </p:sp>
    </p:spTree>
    <p:extLst>
      <p:ext uri="{BB962C8B-B14F-4D97-AF65-F5344CB8AC3E}">
        <p14:creationId xmlns:p14="http://schemas.microsoft.com/office/powerpoint/2010/main" val="3650783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Heading styles (2:46)</a:t>
            </a:r>
            <a:endParaRPr lang="en-US" sz="3200" dirty="0"/>
          </a:p>
        </p:txBody>
      </p:sp>
      <p:sp>
        <p:nvSpPr>
          <p:cNvPr id="2" name="Footer Placeholder 1"/>
          <p:cNvSpPr>
            <a:spLocks noGrp="1"/>
          </p:cNvSpPr>
          <p:nvPr>
            <p:ph type="ftr" sz="quarter" idx="11"/>
          </p:nvPr>
        </p:nvSpPr>
        <p:spPr/>
        <p:txBody>
          <a:bodyPr/>
          <a:lstStyle/>
          <a:p>
            <a:r>
              <a:rPr lang="en-US" dirty="0"/>
              <a:t>Create accessible documents</a:t>
            </a: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wdAccessible1.wmv">
            <a:hlinkClick r:id="" action="ppaction://media"/>
          </p:cNvPr>
          <p:cNvPicPr>
            <a:picLocks noGrp="1" noChangeAspect="1"/>
          </p:cNvPicPr>
          <p:nvPr>
            <p:ph idx="1"/>
            <a:videoFile r:link="rId2"/>
            <p:custDataLst>
              <p:tags r:id="rId3"/>
            </p:custDataLst>
            <p:extLst>
              <p:ext uri="{DAA4B4D4-6D71-4841-9C94-3DE7FCFB9230}">
                <p14:media xmlns:p14="http://schemas.microsoft.com/office/powerpoint/2010/main" r:embed="rId1">
                  <p14:bmkLst>
                    <p14:bmk name="wdAccessible100:00:00.5" time="567"/>
                    <p14:bmk name="wdAccessible100:00:05.0" time="5000"/>
                    <p14:bmk name="wdAccessible100:00:05.1" time="5100"/>
                    <p14:bmk name="wdAccessible100:00:08.5" time="8533"/>
                    <p14:bmk name="wdAccessible100:00:08.6" time="8633"/>
                    <p14:bmk name="wdAccessible100:00:14.9" time="14967"/>
                    <p14:bmk name="wdAccessible100:00:15.0" time="15067"/>
                    <p14:bmk name="wdAccessible100:00:20.2" time="20267"/>
                    <p14:bmk name="wdAccessible100:00:20.3" time="20367"/>
                    <p14:bmk name="wdAccessible100:00:26.8" time="26800"/>
                    <p14:bmk name="wdAccessible100:00:26.9" time="26900"/>
                    <p14:bmk name="wdAccessible100:00:34.7" time="34700"/>
                    <p14:bmk name="wdAccessible100:00:34.8" time="34800"/>
                    <p14:bmk name="wdAccessible100:00:37.4" time="37400"/>
                    <p14:bmk name="wdAccessible100:00:37.5" time="37500"/>
                    <p14:bmk name="wdAccessible100:00:43.4" time="43467"/>
                    <p14:bmk name="wdAccessible100:00:43.5" time="43567"/>
                    <p14:bmk name="wdAccessible100:00:47.1" time="47167"/>
                    <p14:bmk name="wdAccessible100:00:47.2" time="47267"/>
                    <p14:bmk name="wdAccessible100:00:52.8" time="52867"/>
                    <p14:bmk name="wdAccessible100:00:52.9" time="52967"/>
                    <p14:bmk name="wdAccessible100:00:59.2" time="59267"/>
                    <p14:bmk name="wdAccessible100:00:59.3" time="59367"/>
                    <p14:bmk name="wdAccessible100:01:05.1" time="65100"/>
                    <p14:bmk name="wdAccessible100:01:05.2" time="65200"/>
                    <p14:bmk name="wdAccessible100:01:09.4" time="69400"/>
                    <p14:bmk name="wdAccessible100:01:09.5" time="69500"/>
                    <p14:bmk name="wdAccessible100:01:13.4" time="73433"/>
                    <p14:bmk name="wdAccessible100:01:13.5" time="73533"/>
                    <p14:bmk name="wdAccessible100:01:18.4" time="78400"/>
                    <p14:bmk name="wdAccessible100:01:18.5" time="78500"/>
                    <p14:bmk name="wdAccessible100:01:22.2" time="82267"/>
                    <p14:bmk name="wdAccessible100:01:22.3" time="82367"/>
                    <p14:bmk name="wdAccessible100:01:27.3" time="87367"/>
                    <p14:bmk name="wdAccessible100:01:27.4" time="87467"/>
                    <p14:bmk name="wdAccessible100:01:33.1" time="93100"/>
                    <p14:bmk name="wdAccessible100:01:33.2" time="93200"/>
                    <p14:bmk name="wdAccessible100:01:35.3" time="95300"/>
                    <p14:bmk name="wdAccessible100:01:35.4" time="95400"/>
                    <p14:bmk name="wdAccessible100:01:41.6" time="101600"/>
                    <p14:bmk name="wdAccessible100:01:41.7" time="101700"/>
                    <p14:bmk name="wdAccessible100:01:44.5" time="104567"/>
                    <p14:bmk name="wdAccessible100:01:44.6" time="104667"/>
                    <p14:bmk name="wdAccessible100:01:49.3" time="109300"/>
                    <p14:bmk name="wdAccessible100:01:49.4" time="109400"/>
                    <p14:bmk name="wdAccessible100:01:53.5" time="113500"/>
                    <p14:bmk name="wdAccessible100:01:58.6" time="118667"/>
                    <p14:bmk name="wdAccessible100:02:04.8" time="124800"/>
                    <p14:bmk name="wdAccessible100:02:06.5" time="126567"/>
                    <p14:bmk name="wdAccessible100:02:13.2" time="133233"/>
                    <p14:bmk name="wdAccessible100:02:19.8" time="139800"/>
                    <p14:bmk name="wdAccessible100:02:25.8" time="145833"/>
                    <p14:bmk name="wdAccessible100:02:25.9" time="145933"/>
                    <p14:bmk name="wdAccessible100:02:29.8" time="149833"/>
                    <p14:bmk name="wdAccessible100:02:31.6" time="151600"/>
                    <p14:bmk name="wdAccessible100:02:37.2" time="157267"/>
                    <p14:bmk name="wdAccessible100:02:37.3" time="157367"/>
                    <p14:bmk name="wdAccessible100:02:42.9" time="162900"/>
                  </p14:bmkLst>
                </p14:media>
              </p:ext>
            </p:extLst>
          </p:nvPr>
        </p:nvPicPr>
        <p:blipFill>
          <a:blip r:embed="rId35"/>
          <a:stretch>
            <a:fillRect/>
          </a:stretch>
        </p:blipFill>
        <p:spPr>
          <a:xfrm>
            <a:off x="1524000" y="993775"/>
            <a:ext cx="5943600" cy="4457700"/>
          </a:xfrm>
        </p:spPr>
      </p:pic>
      <p:sp>
        <p:nvSpPr>
          <p:cNvPr id="6" name="wdAccessible1Becausemany00:00:00.5-00:00:05.0"/>
          <p:cNvSpPr txBox="1"/>
          <p:nvPr>
            <p:custDataLst>
              <p:tags r:id="rId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Because many files are viewed electronically, governments and industries are starting to</a:t>
            </a:r>
            <a:endParaRPr lang="en-US">
              <a:solidFill>
                <a:srgbClr val="FFFFFF"/>
              </a:solidFill>
              <a:latin typeface="Calibri"/>
            </a:endParaRPr>
          </a:p>
        </p:txBody>
      </p:sp>
      <p:sp>
        <p:nvSpPr>
          <p:cNvPr id="8" name="wdAccessible1requirethat00:00:05.1-00:00:08.5"/>
          <p:cNvSpPr txBox="1"/>
          <p:nvPr>
            <p:custDataLst>
              <p:tags r:id="rId5"/>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require that they be accessible to people with disabilities.</a:t>
            </a:r>
            <a:endParaRPr lang="en-US">
              <a:solidFill>
                <a:srgbClr val="FFFFFF"/>
              </a:solidFill>
              <a:latin typeface="Calibri"/>
            </a:endParaRPr>
          </a:p>
        </p:txBody>
      </p:sp>
      <p:sp>
        <p:nvSpPr>
          <p:cNvPr id="9" name="wdAccessible1Theamended00:00:08.6-00:00:14.9"/>
          <p:cNvSpPr txBox="1"/>
          <p:nvPr>
            <p:custDataLst>
              <p:tags r:id="rId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The amended Section 508 of the United States Rehabilitation Act of 1973</a:t>
            </a:r>
            <a:endParaRPr lang="en-US">
              <a:solidFill>
                <a:srgbClr val="FFFFFF"/>
              </a:solidFill>
              <a:latin typeface="Calibri"/>
            </a:endParaRPr>
          </a:p>
        </p:txBody>
      </p:sp>
      <p:sp>
        <p:nvSpPr>
          <p:cNvPr id="10" name="wdAccessible1requiresfederal00:00:15.0-00:00:20.2"/>
          <p:cNvSpPr txBox="1"/>
          <p:nvPr>
            <p:custDataLst>
              <p:tags r:id="rId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requires federal agencies to make all of their electronic and information technology accessible.</a:t>
            </a:r>
            <a:endParaRPr lang="en-US">
              <a:solidFill>
                <a:srgbClr val="FFFFFF"/>
              </a:solidFill>
              <a:latin typeface="Calibri"/>
            </a:endParaRPr>
          </a:p>
        </p:txBody>
      </p:sp>
      <p:sp>
        <p:nvSpPr>
          <p:cNvPr id="11" name="wdAccessible1InWord00:00:20.3-00:00:26.8"/>
          <p:cNvSpPr txBox="1"/>
          <p:nvPr>
            <p:custDataLst>
              <p:tags r:id="rId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Word there’s several things that you can do to make your documents more accessible to users with disabilities.</a:t>
            </a:r>
            <a:endParaRPr lang="en-US">
              <a:solidFill>
                <a:srgbClr val="FFFFFF"/>
              </a:solidFill>
              <a:latin typeface="Calibri"/>
            </a:endParaRPr>
          </a:p>
        </p:txBody>
      </p:sp>
      <p:sp>
        <p:nvSpPr>
          <p:cNvPr id="12" name="wdAccessible1Headingin00:00:26.9-00:00:34.7"/>
          <p:cNvSpPr txBox="1"/>
          <p:nvPr>
            <p:custDataLst>
              <p:tags r:id="rId9"/>
            </p:custDataLst>
          </p:nvPr>
        </p:nvSpPr>
        <p:spPr>
          <a:xfrm>
            <a:off x="1524000" y="4628515"/>
            <a:ext cx="5943600" cy="82296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Heading in paragraph styles, as well as tables of contents in longer documents help to make your document easier to read.</a:t>
            </a:r>
            <a:endParaRPr lang="en-US">
              <a:solidFill>
                <a:srgbClr val="FFFFFF"/>
              </a:solidFill>
              <a:latin typeface="Calibri"/>
            </a:endParaRPr>
          </a:p>
        </p:txBody>
      </p:sp>
      <p:sp>
        <p:nvSpPr>
          <p:cNvPr id="13" name="wdAccessible1Theseelements00:00:34.8-00:00:37.4"/>
          <p:cNvSpPr txBox="1"/>
          <p:nvPr>
            <p:custDataLst>
              <p:tags r:id="rId1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These elements add structure for people using a screen reader,</a:t>
            </a:r>
            <a:endParaRPr lang="en-US">
              <a:solidFill>
                <a:srgbClr val="FFFFFF"/>
              </a:solidFill>
              <a:latin typeface="Calibri"/>
            </a:endParaRPr>
          </a:p>
        </p:txBody>
      </p:sp>
      <p:sp>
        <p:nvSpPr>
          <p:cNvPr id="14" name="wdAccessible1orwho00:00:37.5-00:00:43.4"/>
          <p:cNvSpPr txBox="1"/>
          <p:nvPr>
            <p:custDataLst>
              <p:tags r:id="rId1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or who rely on the visual queue of section headings to navigate as they read.</a:t>
            </a:r>
            <a:endParaRPr lang="en-US">
              <a:solidFill>
                <a:srgbClr val="FFFFFF"/>
              </a:solidFill>
              <a:latin typeface="Calibri"/>
            </a:endParaRPr>
          </a:p>
        </p:txBody>
      </p:sp>
      <p:sp>
        <p:nvSpPr>
          <p:cNvPr id="15" name="wdAccessible1Andif00:00:43.5-00:00:47.1"/>
          <p:cNvSpPr txBox="1"/>
          <p:nvPr>
            <p:custDataLst>
              <p:tags r:id="rId12"/>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And if you save your document as a PDF or an open XML, </a:t>
            </a:r>
            <a:endParaRPr lang="en-US">
              <a:solidFill>
                <a:srgbClr val="FFFFFF"/>
              </a:solidFill>
              <a:latin typeface="Calibri"/>
            </a:endParaRPr>
          </a:p>
        </p:txBody>
      </p:sp>
      <p:sp>
        <p:nvSpPr>
          <p:cNvPr id="16" name="wdAccessible1thechanges00:00:47.2-00:00:52.8"/>
          <p:cNvSpPr txBox="1"/>
          <p:nvPr>
            <p:custDataLst>
              <p:tags r:id="rId1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the changes you make in your original document will be retained.</a:t>
            </a:r>
            <a:endParaRPr lang="en-US">
              <a:solidFill>
                <a:srgbClr val="FFFFFF"/>
              </a:solidFill>
              <a:latin typeface="Calibri"/>
            </a:endParaRPr>
          </a:p>
        </p:txBody>
      </p:sp>
      <p:sp>
        <p:nvSpPr>
          <p:cNvPr id="17" name="wdAccessible1Somethings00:00:52.9-00:00:59.2"/>
          <p:cNvSpPr txBox="1"/>
          <p:nvPr>
            <p:custDataLst>
              <p:tags r:id="rId1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Some things to think about when using headings in your document are; keep your heading title short for clarity,</a:t>
            </a:r>
            <a:endParaRPr lang="en-US">
              <a:solidFill>
                <a:srgbClr val="FFFFFF"/>
              </a:solidFill>
              <a:latin typeface="Calibri"/>
            </a:endParaRPr>
          </a:p>
        </p:txBody>
      </p:sp>
      <p:sp>
        <p:nvSpPr>
          <p:cNvPr id="18" name="wdAccessible1longheadings00:00:59.3-00:01:05.1"/>
          <p:cNvSpPr txBox="1"/>
          <p:nvPr>
            <p:custDataLst>
              <p:tags r:id="rId1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long headings are difficult to scan quickly, and then, use headings in the correct order:</a:t>
            </a:r>
            <a:endParaRPr lang="en-US">
              <a:solidFill>
                <a:srgbClr val="FFFFFF"/>
              </a:solidFill>
              <a:latin typeface="Calibri"/>
            </a:endParaRPr>
          </a:p>
        </p:txBody>
      </p:sp>
      <p:sp>
        <p:nvSpPr>
          <p:cNvPr id="19" name="wdAccessible1Heading200:01:05.2-00:01:09.4"/>
          <p:cNvSpPr txBox="1"/>
          <p:nvPr>
            <p:custDataLst>
              <p:tags r:id="rId16"/>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Heading 2 after Heading 1, Heading 3 after Heading 2, etc.</a:t>
            </a:r>
            <a:endParaRPr lang="en-US">
              <a:solidFill>
                <a:srgbClr val="FFFFFF"/>
              </a:solidFill>
              <a:latin typeface="Calibri"/>
            </a:endParaRPr>
          </a:p>
        </p:txBody>
      </p:sp>
      <p:sp>
        <p:nvSpPr>
          <p:cNvPr id="20" name="wdAccessible1Usingthe00:01:09.5-00:01:13.4"/>
          <p:cNvSpPr txBox="1"/>
          <p:nvPr>
            <p:custDataLst>
              <p:tags r:id="rId1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Using the right outline order makes it easier for software reading programs</a:t>
            </a:r>
            <a:endParaRPr lang="en-US">
              <a:solidFill>
                <a:srgbClr val="FFFFFF"/>
              </a:solidFill>
              <a:latin typeface="Calibri"/>
            </a:endParaRPr>
          </a:p>
        </p:txBody>
      </p:sp>
      <p:sp>
        <p:nvSpPr>
          <p:cNvPr id="21" name="wdAccessible1tonarrate00:01:13.5-00:01:18.4"/>
          <p:cNvSpPr txBox="1"/>
          <p:nvPr>
            <p:custDataLst>
              <p:tags r:id="rId18"/>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narrate your content for readers with visual disabilities.</a:t>
            </a:r>
            <a:endParaRPr lang="en-US">
              <a:solidFill>
                <a:srgbClr val="FFFFFF"/>
              </a:solidFill>
              <a:latin typeface="Calibri"/>
            </a:endParaRPr>
          </a:p>
        </p:txBody>
      </p:sp>
      <p:sp>
        <p:nvSpPr>
          <p:cNvPr id="22" name="wdAccessible1Headingand00:01:18.5-00:01:22.2"/>
          <p:cNvSpPr txBox="1"/>
          <p:nvPr>
            <p:custDataLst>
              <p:tags r:id="rId1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Heading and paragraph styles are found on the Home tab in the Styles group.</a:t>
            </a:r>
            <a:endParaRPr lang="en-US">
              <a:solidFill>
                <a:srgbClr val="FFFFFF"/>
              </a:solidFill>
              <a:latin typeface="Calibri"/>
            </a:endParaRPr>
          </a:p>
        </p:txBody>
      </p:sp>
      <p:sp>
        <p:nvSpPr>
          <p:cNvPr id="23" name="wdAccessible1Ifyou00:01:22.3-00:01:27.3"/>
          <p:cNvSpPr txBox="1"/>
          <p:nvPr>
            <p:custDataLst>
              <p:tags r:id="rId2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If you don’t see the style that you want, click the More button to expand the gallery.</a:t>
            </a:r>
            <a:endParaRPr lang="en-US">
              <a:solidFill>
                <a:srgbClr val="FFFFFF"/>
              </a:solidFill>
              <a:latin typeface="Calibri"/>
            </a:endParaRPr>
          </a:p>
        </p:txBody>
      </p:sp>
      <p:sp>
        <p:nvSpPr>
          <p:cNvPr id="24" name="wdAccessible1Toapply00:01:27.4-00:01:33.1"/>
          <p:cNvSpPr txBox="1"/>
          <p:nvPr>
            <p:custDataLst>
              <p:tags r:id="rId2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apply a heading style, type the text of your heading, and then select it.</a:t>
            </a:r>
            <a:endParaRPr lang="en-US">
              <a:solidFill>
                <a:srgbClr val="FFFFFF"/>
              </a:solidFill>
              <a:latin typeface="Calibri"/>
            </a:endParaRPr>
          </a:p>
        </p:txBody>
      </p:sp>
      <p:sp>
        <p:nvSpPr>
          <p:cNvPr id="25" name="wdAccessible1Clickthe00:01:33.2-00:01:35.3"/>
          <p:cNvSpPr txBox="1"/>
          <p:nvPr>
            <p:custDataLst>
              <p:tags r:id="rId22"/>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the heading style that you want.</a:t>
            </a:r>
            <a:endParaRPr lang="en-US">
              <a:solidFill>
                <a:srgbClr val="FFFFFF"/>
              </a:solidFill>
              <a:latin typeface="Calibri"/>
            </a:endParaRPr>
          </a:p>
        </p:txBody>
      </p:sp>
      <p:sp>
        <p:nvSpPr>
          <p:cNvPr id="26" name="wdAccessible1Youcan00:01:35.4-00:01:41.6"/>
          <p:cNvSpPr txBox="1"/>
          <p:nvPr>
            <p:custDataLst>
              <p:tags r:id="rId2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see how your text will look with a particular style by placing your pointer over the style that you want to preview.</a:t>
            </a:r>
            <a:endParaRPr lang="en-US">
              <a:solidFill>
                <a:srgbClr val="FFFFFF"/>
              </a:solidFill>
              <a:latin typeface="Calibri"/>
            </a:endParaRPr>
          </a:p>
        </p:txBody>
      </p:sp>
      <p:sp>
        <p:nvSpPr>
          <p:cNvPr id="27" name="wdAccessible1Youcan00:01:41.7-00:01:44.5"/>
          <p:cNvSpPr txBox="1"/>
          <p:nvPr>
            <p:custDataLst>
              <p:tags r:id="rId2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also customize the font and formatting of the headings.</a:t>
            </a:r>
            <a:endParaRPr lang="en-US">
              <a:solidFill>
                <a:srgbClr val="FFFFFF"/>
              </a:solidFill>
              <a:latin typeface="Calibri"/>
            </a:endParaRPr>
          </a:p>
        </p:txBody>
      </p:sp>
      <p:sp>
        <p:nvSpPr>
          <p:cNvPr id="28" name="wdAccessible1Youmight00:01:44.6-00:01:49.3"/>
          <p:cNvSpPr txBox="1"/>
          <p:nvPr>
            <p:custDataLst>
              <p:tags r:id="rId2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might do this if you want to conform to your company or department’s branding style.</a:t>
            </a:r>
            <a:endParaRPr lang="en-US">
              <a:solidFill>
                <a:srgbClr val="FFFFFF"/>
              </a:solidFill>
              <a:latin typeface="Calibri"/>
            </a:endParaRPr>
          </a:p>
        </p:txBody>
      </p:sp>
      <p:sp>
        <p:nvSpPr>
          <p:cNvPr id="29" name="wdAccessible1Todo00:01:49.4-00:01:53.5"/>
          <p:cNvSpPr txBox="1"/>
          <p:nvPr>
            <p:custDataLst>
              <p:tags r:id="rId2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do this, select the heading text that you want to customize.</a:t>
            </a:r>
            <a:endParaRPr lang="en-US">
              <a:solidFill>
                <a:srgbClr val="FFFFFF"/>
              </a:solidFill>
              <a:latin typeface="Calibri"/>
            </a:endParaRPr>
          </a:p>
        </p:txBody>
      </p:sp>
      <p:sp>
        <p:nvSpPr>
          <p:cNvPr id="30" name="wdAccessible1Onthe00:01:58.6-00:02:04.8"/>
          <p:cNvSpPr txBox="1"/>
          <p:nvPr>
            <p:custDataLst>
              <p:tags r:id="rId2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On the Home tab, in the Styles group, click the heading style that you want to customize. Heading 1 in this case.</a:t>
            </a:r>
            <a:endParaRPr lang="en-US">
              <a:solidFill>
                <a:srgbClr val="FFFFFF"/>
              </a:solidFill>
              <a:latin typeface="Calibri"/>
            </a:endParaRPr>
          </a:p>
        </p:txBody>
      </p:sp>
      <p:sp>
        <p:nvSpPr>
          <p:cNvPr id="31" name="wdAccessible1Makethe00:02:06.5-00:02:13.2"/>
          <p:cNvSpPr txBox="1"/>
          <p:nvPr>
            <p:custDataLst>
              <p:tags r:id="rId2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Make the changes that you want. For example, you can change the font, the size, or the color.</a:t>
            </a:r>
            <a:endParaRPr lang="en-US">
              <a:solidFill>
                <a:srgbClr val="FFFFFF"/>
              </a:solidFill>
              <a:latin typeface="Calibri"/>
            </a:endParaRPr>
          </a:p>
        </p:txBody>
      </p:sp>
      <p:sp>
        <p:nvSpPr>
          <p:cNvPr id="32" name="wdAccessible1Onthe00:02:19.8-00:02:25.8"/>
          <p:cNvSpPr txBox="1"/>
          <p:nvPr>
            <p:custDataLst>
              <p:tags r:id="rId2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On the Home tab, in the Styles group, right-click the heading style that you just customized. Heading 1 in this case.</a:t>
            </a:r>
            <a:endParaRPr lang="en-US">
              <a:solidFill>
                <a:srgbClr val="FFFFFF"/>
              </a:solidFill>
              <a:latin typeface="Calibri"/>
            </a:endParaRPr>
          </a:p>
        </p:txBody>
      </p:sp>
      <p:sp>
        <p:nvSpPr>
          <p:cNvPr id="33" name="wdAccessible1Andthen00:02:25.9-00:02:29.8"/>
          <p:cNvSpPr txBox="1"/>
          <p:nvPr>
            <p:custDataLst>
              <p:tags r:id="rId30"/>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And then click Update Heading to Match Selection.</a:t>
            </a:r>
            <a:endParaRPr lang="en-US">
              <a:solidFill>
                <a:srgbClr val="FFFFFF"/>
              </a:solidFill>
              <a:latin typeface="Calibri"/>
            </a:endParaRPr>
          </a:p>
        </p:txBody>
      </p:sp>
      <p:sp>
        <p:nvSpPr>
          <p:cNvPr id="34" name="wdAccessible1Nowevery00:02:31.6-00:02:37.2"/>
          <p:cNvSpPr txBox="1"/>
          <p:nvPr>
            <p:custDataLst>
              <p:tags r:id="rId3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every time you apply that heading style in your document, it will be your customized version.</a:t>
            </a:r>
            <a:endParaRPr lang="en-US">
              <a:solidFill>
                <a:srgbClr val="FFFFFF"/>
              </a:solidFill>
              <a:latin typeface="Calibri"/>
            </a:endParaRPr>
          </a:p>
        </p:txBody>
      </p:sp>
      <p:sp>
        <p:nvSpPr>
          <p:cNvPr id="35" name="wdAccessible1Upnext,00:02:37.3-00:02:42.9"/>
          <p:cNvSpPr txBox="1"/>
          <p:nvPr>
            <p:custDataLst>
              <p:tags r:id="rId3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Up next, see how to apply and customize paragraph styles and settings in your document.</a:t>
            </a:r>
            <a:endParaRPr lang="en-US">
              <a:solidFill>
                <a:srgbClr val="FFFFFF"/>
              </a:solidFill>
              <a:latin typeface="Calibri"/>
            </a:endParaRPr>
          </a:p>
        </p:txBody>
      </p:sp>
    </p:spTree>
    <p:extLst>
      <p:ext uri="{BB962C8B-B14F-4D97-AF65-F5344CB8AC3E}">
        <p14:creationId xmlns:p14="http://schemas.microsoft.com/office/powerpoint/2010/main" val="1216624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MediaBookmark" delay="0">
                        <p:tgtEl>
                          <p14:bmkTgt spid="4" bmkName="wdAccessible100:00:00.5"/>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childTnLst>
                        </p:cTn>
                      </p:par>
                    </p:childTnLst>
                  </p:cTn>
                  <p:nextCondLst>
                    <p:cond evt="onMediaBookmark" delay="0">
                      <p:tgtEl>
                        <p14:bmkTgt spid="4" bmkName="wdAccessible100:00:00.5"/>
                      </p:tgtEl>
                    </p:cond>
                  </p:nextCondLst>
                </p:seq>
                <p:seq concurrent="1" nextAc="seek">
                  <p:cTn id="22" restart="whenNotActive" fill="hold" evtFilter="cancelBubble" nodeType="interactiveSeq">
                    <p:stCondLst>
                      <p:cond evt="onMediaBookmark" delay="0">
                        <p:tgtEl>
                          <p14:bmkTgt spid="4" bmkName="wdAccessible100:00:05.0"/>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withEffect">
                                      <p:stCondLst>
                                        <p:cond delay="0"/>
                                      </p:stCondLst>
                                      <p:childTnLst>
                                        <p:animEffect transition="out" filter="fade">
                                          <p:cBhvr>
                                            <p:cTn id="26" dur="200"/>
                                            <p:tgtEl>
                                              <p:spTgt spid="6"/>
                                            </p:tgtEl>
                                          </p:cBhvr>
                                        </p:animEffect>
                                        <p:set>
                                          <p:cBhvr>
                                            <p:cTn id="27" dur="1" fill="hold">
                                              <p:stCondLst>
                                                <p:cond delay="199"/>
                                              </p:stCondLst>
                                            </p:cTn>
                                            <p:tgtEl>
                                              <p:spTgt spid="6"/>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05.0"/>
                      </p:tgtEl>
                    </p:cond>
                  </p:nextCondLst>
                </p:seq>
                <p:seq concurrent="1" nextAc="seek">
                  <p:cTn id="28" restart="whenNotActive" fill="hold" evtFilter="cancelBubble" nodeType="interactiveSeq">
                    <p:stCondLst>
                      <p:cond evt="onMediaBookmark" delay="0">
                        <p:tgtEl>
                          <p14:bmkTgt spid="4" bmkName="wdAccessible100:00:05.1"/>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
                                            <p:tgtEl>
                                              <p:spTgt spid="8"/>
                                            </p:tgtEl>
                                          </p:cBhvr>
                                        </p:animEffect>
                                      </p:childTnLst>
                                    </p:cTn>
                                  </p:par>
                                </p:childTnLst>
                              </p:cTn>
                            </p:par>
                          </p:childTnLst>
                        </p:cTn>
                      </p:par>
                    </p:childTnLst>
                  </p:cTn>
                  <p:nextCondLst>
                    <p:cond evt="onMediaBookmark" delay="0">
                      <p:tgtEl>
                        <p14:bmkTgt spid="4" bmkName="wdAccessible100:00:05.1"/>
                      </p:tgtEl>
                    </p:cond>
                  </p:nextCondLst>
                </p:seq>
                <p:seq concurrent="1" nextAc="seek">
                  <p:cTn id="34" restart="whenNotActive" fill="hold" evtFilter="cancelBubble" nodeType="interactiveSeq">
                    <p:stCondLst>
                      <p:cond evt="onMediaBookmark" delay="0">
                        <p:tgtEl>
                          <p14:bmkTgt spid="4" bmkName="wdAccessible100:00:08.5"/>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withEffect">
                                      <p:stCondLst>
                                        <p:cond delay="0"/>
                                      </p:stCondLst>
                                      <p:childTnLst>
                                        <p:animEffect transition="out" filter="fade">
                                          <p:cBhvr>
                                            <p:cTn id="38" dur="200"/>
                                            <p:tgtEl>
                                              <p:spTgt spid="8"/>
                                            </p:tgtEl>
                                          </p:cBhvr>
                                        </p:animEffect>
                                        <p:set>
                                          <p:cBhvr>
                                            <p:cTn id="39" dur="1" fill="hold">
                                              <p:stCondLst>
                                                <p:cond delay="199"/>
                                              </p:stCondLst>
                                            </p:cTn>
                                            <p:tgtEl>
                                              <p:spTgt spid="8"/>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08.5"/>
                      </p:tgtEl>
                    </p:cond>
                  </p:nextCondLst>
                </p:seq>
                <p:seq concurrent="1" nextAc="seek">
                  <p:cTn id="40" restart="whenNotActive" fill="hold" evtFilter="cancelBubble" nodeType="interactiveSeq">
                    <p:stCondLst>
                      <p:cond evt="onMediaBookmark" delay="0">
                        <p:tgtEl>
                          <p14:bmkTgt spid="4" bmkName="wdAccessible100:00:08.6"/>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200"/>
                                            <p:tgtEl>
                                              <p:spTgt spid="9"/>
                                            </p:tgtEl>
                                          </p:cBhvr>
                                        </p:animEffect>
                                      </p:childTnLst>
                                    </p:cTn>
                                  </p:par>
                                </p:childTnLst>
                              </p:cTn>
                            </p:par>
                          </p:childTnLst>
                        </p:cTn>
                      </p:par>
                    </p:childTnLst>
                  </p:cTn>
                  <p:nextCondLst>
                    <p:cond evt="onMediaBookmark" delay="0">
                      <p:tgtEl>
                        <p14:bmkTgt spid="4" bmkName="wdAccessible100:00:08.6"/>
                      </p:tgtEl>
                    </p:cond>
                  </p:nextCondLst>
                </p:seq>
                <p:seq concurrent="1" nextAc="seek">
                  <p:cTn id="46" restart="whenNotActive" fill="hold" evtFilter="cancelBubble" nodeType="interactiveSeq">
                    <p:stCondLst>
                      <p:cond evt="onMediaBookmark" delay="0">
                        <p:tgtEl>
                          <p14:bmkTgt spid="4" bmkName="wdAccessible100:00:14.9"/>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withEffect">
                                      <p:stCondLst>
                                        <p:cond delay="0"/>
                                      </p:stCondLst>
                                      <p:childTnLst>
                                        <p:animEffect transition="out" filter="fade">
                                          <p:cBhvr>
                                            <p:cTn id="50" dur="200"/>
                                            <p:tgtEl>
                                              <p:spTgt spid="9"/>
                                            </p:tgtEl>
                                          </p:cBhvr>
                                        </p:animEffect>
                                        <p:set>
                                          <p:cBhvr>
                                            <p:cTn id="51" dur="1" fill="hold">
                                              <p:stCondLst>
                                                <p:cond delay="1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14.9"/>
                      </p:tgtEl>
                    </p:cond>
                  </p:nextCondLst>
                </p:seq>
                <p:seq concurrent="1" nextAc="seek">
                  <p:cTn id="52" restart="whenNotActive" fill="hold" evtFilter="cancelBubble" nodeType="interactiveSeq">
                    <p:stCondLst>
                      <p:cond evt="onMediaBookmark" delay="0">
                        <p:tgtEl>
                          <p14:bmkTgt spid="4" bmkName="wdAccessible100:00:15.0"/>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
                                            <p:tgtEl>
                                              <p:spTgt spid="10"/>
                                            </p:tgtEl>
                                          </p:cBhvr>
                                        </p:animEffect>
                                      </p:childTnLst>
                                    </p:cTn>
                                  </p:par>
                                </p:childTnLst>
                              </p:cTn>
                            </p:par>
                          </p:childTnLst>
                        </p:cTn>
                      </p:par>
                    </p:childTnLst>
                  </p:cTn>
                  <p:nextCondLst>
                    <p:cond evt="onMediaBookmark" delay="0">
                      <p:tgtEl>
                        <p14:bmkTgt spid="4" bmkName="wdAccessible100:00:15.0"/>
                      </p:tgtEl>
                    </p:cond>
                  </p:nextCondLst>
                </p:seq>
                <p:seq concurrent="1" nextAc="seek">
                  <p:cTn id="58" restart="whenNotActive" fill="hold" evtFilter="cancelBubble" nodeType="interactiveSeq">
                    <p:stCondLst>
                      <p:cond evt="onMediaBookmark" delay="0">
                        <p:tgtEl>
                          <p14:bmkTgt spid="4" bmkName="wdAccessible100:00:20.2"/>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1" nodeType="withEffect">
                                      <p:stCondLst>
                                        <p:cond delay="0"/>
                                      </p:stCondLst>
                                      <p:childTnLst>
                                        <p:animEffect transition="out" filter="fade">
                                          <p:cBhvr>
                                            <p:cTn id="62" dur="200"/>
                                            <p:tgtEl>
                                              <p:spTgt spid="10"/>
                                            </p:tgtEl>
                                          </p:cBhvr>
                                        </p:animEffect>
                                        <p:set>
                                          <p:cBhvr>
                                            <p:cTn id="63" dur="1" fill="hold">
                                              <p:stCondLst>
                                                <p:cond delay="1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20.2"/>
                      </p:tgtEl>
                    </p:cond>
                  </p:nextCondLst>
                </p:seq>
                <p:seq concurrent="1" nextAc="seek">
                  <p:cTn id="64" restart="whenNotActive" fill="hold" evtFilter="cancelBubble" nodeType="interactiveSeq">
                    <p:stCondLst>
                      <p:cond evt="onMediaBookmark" delay="0">
                        <p:tgtEl>
                          <p14:bmkTgt spid="4" bmkName="wdAccessible100:00:20.3"/>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200"/>
                                            <p:tgtEl>
                                              <p:spTgt spid="11"/>
                                            </p:tgtEl>
                                          </p:cBhvr>
                                        </p:animEffect>
                                      </p:childTnLst>
                                    </p:cTn>
                                  </p:par>
                                </p:childTnLst>
                              </p:cTn>
                            </p:par>
                          </p:childTnLst>
                        </p:cTn>
                      </p:par>
                    </p:childTnLst>
                  </p:cTn>
                  <p:nextCondLst>
                    <p:cond evt="onMediaBookmark" delay="0">
                      <p:tgtEl>
                        <p14:bmkTgt spid="4" bmkName="wdAccessible100:00:20.3"/>
                      </p:tgtEl>
                    </p:cond>
                  </p:nextCondLst>
                </p:seq>
                <p:seq concurrent="1" nextAc="seek">
                  <p:cTn id="70" restart="whenNotActive" fill="hold" evtFilter="cancelBubble" nodeType="interactiveSeq">
                    <p:stCondLst>
                      <p:cond evt="onMediaBookmark" delay="0">
                        <p:tgtEl>
                          <p14:bmkTgt spid="4" bmkName="wdAccessible100:00:26.8"/>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1" nodeType="withEffect">
                                      <p:stCondLst>
                                        <p:cond delay="0"/>
                                      </p:stCondLst>
                                      <p:childTnLst>
                                        <p:animEffect transition="out" filter="fade">
                                          <p:cBhvr>
                                            <p:cTn id="74" dur="200"/>
                                            <p:tgtEl>
                                              <p:spTgt spid="11"/>
                                            </p:tgtEl>
                                          </p:cBhvr>
                                        </p:animEffect>
                                        <p:set>
                                          <p:cBhvr>
                                            <p:cTn id="75" dur="1" fill="hold">
                                              <p:stCondLst>
                                                <p:cond delay="199"/>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26.8"/>
                      </p:tgtEl>
                    </p:cond>
                  </p:nextCondLst>
                </p:seq>
                <p:seq concurrent="1" nextAc="seek">
                  <p:cTn id="76" restart="whenNotActive" fill="hold" evtFilter="cancelBubble" nodeType="interactiveSeq">
                    <p:stCondLst>
                      <p:cond evt="onMediaBookmark" delay="0">
                        <p:tgtEl>
                          <p14:bmkTgt spid="4" bmkName="wdAccessible100:00:26.9"/>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200"/>
                                            <p:tgtEl>
                                              <p:spTgt spid="12"/>
                                            </p:tgtEl>
                                          </p:cBhvr>
                                        </p:animEffect>
                                      </p:childTnLst>
                                    </p:cTn>
                                  </p:par>
                                </p:childTnLst>
                              </p:cTn>
                            </p:par>
                          </p:childTnLst>
                        </p:cTn>
                      </p:par>
                    </p:childTnLst>
                  </p:cTn>
                  <p:nextCondLst>
                    <p:cond evt="onMediaBookmark" delay="0">
                      <p:tgtEl>
                        <p14:bmkTgt spid="4" bmkName="wdAccessible100:00:26.9"/>
                      </p:tgtEl>
                    </p:cond>
                  </p:nextCondLst>
                </p:seq>
                <p:seq concurrent="1" nextAc="seek">
                  <p:cTn id="82" restart="whenNotActive" fill="hold" evtFilter="cancelBubble" nodeType="interactiveSeq">
                    <p:stCondLst>
                      <p:cond evt="onMediaBookmark" delay="0">
                        <p:tgtEl>
                          <p14:bmkTgt spid="4" bmkName="wdAccessible100:00:34.7"/>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grpId="1" nodeType="withEffect">
                                      <p:stCondLst>
                                        <p:cond delay="0"/>
                                      </p:stCondLst>
                                      <p:childTnLst>
                                        <p:animEffect transition="out" filter="fade">
                                          <p:cBhvr>
                                            <p:cTn id="86" dur="200"/>
                                            <p:tgtEl>
                                              <p:spTgt spid="12"/>
                                            </p:tgtEl>
                                          </p:cBhvr>
                                        </p:animEffect>
                                        <p:set>
                                          <p:cBhvr>
                                            <p:cTn id="87" dur="1" fill="hold">
                                              <p:stCondLst>
                                                <p:cond delay="199"/>
                                              </p:stCondLst>
                                            </p:cTn>
                                            <p:tgtEl>
                                              <p:spTgt spid="12"/>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34.7"/>
                      </p:tgtEl>
                    </p:cond>
                  </p:nextCondLst>
                </p:seq>
                <p:seq concurrent="1" nextAc="seek">
                  <p:cTn id="88" restart="whenNotActive" fill="hold" evtFilter="cancelBubble" nodeType="interactiveSeq">
                    <p:stCondLst>
                      <p:cond evt="onMediaBookmark" delay="0">
                        <p:tgtEl>
                          <p14:bmkTgt spid="4" bmkName="wdAccessible100:00:34.8"/>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00"/>
                                            <p:tgtEl>
                                              <p:spTgt spid="13"/>
                                            </p:tgtEl>
                                          </p:cBhvr>
                                        </p:animEffect>
                                      </p:childTnLst>
                                    </p:cTn>
                                  </p:par>
                                </p:childTnLst>
                              </p:cTn>
                            </p:par>
                          </p:childTnLst>
                        </p:cTn>
                      </p:par>
                    </p:childTnLst>
                  </p:cTn>
                  <p:nextCondLst>
                    <p:cond evt="onMediaBookmark" delay="0">
                      <p:tgtEl>
                        <p14:bmkTgt spid="4" bmkName="wdAccessible100:00:34.8"/>
                      </p:tgtEl>
                    </p:cond>
                  </p:nextCondLst>
                </p:seq>
                <p:seq concurrent="1" nextAc="seek">
                  <p:cTn id="94" restart="whenNotActive" fill="hold" evtFilter="cancelBubble" nodeType="interactiveSeq">
                    <p:stCondLst>
                      <p:cond evt="onMediaBookmark" delay="0">
                        <p:tgtEl>
                          <p14:bmkTgt spid="4" bmkName="wdAccessible100:00:37.4"/>
                        </p:tgtEl>
                      </p:cond>
                    </p:stCondLst>
                    <p:endSync evt="end" delay="0">
                      <p:rtn val="all"/>
                    </p:endSync>
                    <p:childTnLst>
                      <p:par>
                        <p:cTn id="95" fill="hold">
                          <p:stCondLst>
                            <p:cond delay="0"/>
                          </p:stCondLst>
                          <p:childTnLst>
                            <p:par>
                              <p:cTn id="96" fill="hold">
                                <p:stCondLst>
                                  <p:cond delay="0"/>
                                </p:stCondLst>
                                <p:childTnLst>
                                  <p:par>
                                    <p:cTn id="97" presetID="10" presetClass="exit" presetSubtype="0" fill="hold" grpId="1" nodeType="withEffect">
                                      <p:stCondLst>
                                        <p:cond delay="0"/>
                                      </p:stCondLst>
                                      <p:childTnLst>
                                        <p:animEffect transition="out" filter="fade">
                                          <p:cBhvr>
                                            <p:cTn id="98" dur="200"/>
                                            <p:tgtEl>
                                              <p:spTgt spid="13"/>
                                            </p:tgtEl>
                                          </p:cBhvr>
                                        </p:animEffect>
                                        <p:set>
                                          <p:cBhvr>
                                            <p:cTn id="99" dur="1" fill="hold">
                                              <p:stCondLst>
                                                <p:cond delay="199"/>
                                              </p:stCondLst>
                                            </p:cTn>
                                            <p:tgtEl>
                                              <p:spTgt spid="13"/>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37.4"/>
                      </p:tgtEl>
                    </p:cond>
                  </p:nextCondLst>
                </p:seq>
                <p:seq concurrent="1" nextAc="seek">
                  <p:cTn id="100" restart="whenNotActive" fill="hold" evtFilter="cancelBubble" nodeType="interactiveSeq">
                    <p:stCondLst>
                      <p:cond evt="onMediaBookmark" delay="0">
                        <p:tgtEl>
                          <p14:bmkTgt spid="4" bmkName="wdAccessible100:00:37.5"/>
                        </p:tgtEl>
                      </p:cond>
                    </p:stCondLst>
                    <p:endSync evt="end" delay="0">
                      <p:rtn val="all"/>
                    </p:endSync>
                    <p:childTnLst>
                      <p:par>
                        <p:cTn id="101" fill="hold">
                          <p:stCondLst>
                            <p:cond delay="0"/>
                          </p:stCondLst>
                          <p:childTnLst>
                            <p:par>
                              <p:cTn id="102" fill="hold">
                                <p:stCondLst>
                                  <p:cond delay="0"/>
                                </p:stCondLst>
                                <p:childTnLst>
                                  <p:par>
                                    <p:cTn id="103" presetID="10" presetClass="entr" presetSubtype="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200"/>
                                            <p:tgtEl>
                                              <p:spTgt spid="14"/>
                                            </p:tgtEl>
                                          </p:cBhvr>
                                        </p:animEffect>
                                      </p:childTnLst>
                                    </p:cTn>
                                  </p:par>
                                </p:childTnLst>
                              </p:cTn>
                            </p:par>
                          </p:childTnLst>
                        </p:cTn>
                      </p:par>
                    </p:childTnLst>
                  </p:cTn>
                  <p:nextCondLst>
                    <p:cond evt="onMediaBookmark" delay="0">
                      <p:tgtEl>
                        <p14:bmkTgt spid="4" bmkName="wdAccessible100:00:37.5"/>
                      </p:tgtEl>
                    </p:cond>
                  </p:nextCondLst>
                </p:seq>
                <p:seq concurrent="1" nextAc="seek">
                  <p:cTn id="106" restart="whenNotActive" fill="hold" evtFilter="cancelBubble" nodeType="interactiveSeq">
                    <p:stCondLst>
                      <p:cond evt="onMediaBookmark" delay="0">
                        <p:tgtEl>
                          <p14:bmkTgt spid="4" bmkName="wdAccessible100:00:43.4"/>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withEffect">
                                      <p:stCondLst>
                                        <p:cond delay="0"/>
                                      </p:stCondLst>
                                      <p:childTnLst>
                                        <p:animEffect transition="out" filter="fade">
                                          <p:cBhvr>
                                            <p:cTn id="110" dur="200"/>
                                            <p:tgtEl>
                                              <p:spTgt spid="14"/>
                                            </p:tgtEl>
                                          </p:cBhvr>
                                        </p:animEffect>
                                        <p:set>
                                          <p:cBhvr>
                                            <p:cTn id="111" dur="1" fill="hold">
                                              <p:stCondLst>
                                                <p:cond delay="199"/>
                                              </p:stCondLst>
                                            </p:cTn>
                                            <p:tgtEl>
                                              <p:spTgt spid="14"/>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43.4"/>
                      </p:tgtEl>
                    </p:cond>
                  </p:nextCondLst>
                </p:seq>
                <p:seq concurrent="1" nextAc="seek">
                  <p:cTn id="112" restart="whenNotActive" fill="hold" evtFilter="cancelBubble" nodeType="interactiveSeq">
                    <p:stCondLst>
                      <p:cond evt="onMediaBookmark" delay="0">
                        <p:tgtEl>
                          <p14:bmkTgt spid="4" bmkName="wdAccessible100:00:43.5"/>
                        </p:tgtEl>
                      </p:cond>
                    </p:stCondLst>
                    <p:endSync evt="end" delay="0">
                      <p:rtn val="all"/>
                    </p:endSync>
                    <p:childTnLst>
                      <p:par>
                        <p:cTn id="113" fill="hold">
                          <p:stCondLst>
                            <p:cond delay="0"/>
                          </p:stCondLst>
                          <p:childTnLst>
                            <p:par>
                              <p:cTn id="114" fill="hold">
                                <p:stCondLst>
                                  <p:cond delay="0"/>
                                </p:stCondLst>
                                <p:childTnLst>
                                  <p:par>
                                    <p:cTn id="115" presetID="10"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200"/>
                                            <p:tgtEl>
                                              <p:spTgt spid="15"/>
                                            </p:tgtEl>
                                          </p:cBhvr>
                                        </p:animEffect>
                                      </p:childTnLst>
                                    </p:cTn>
                                  </p:par>
                                </p:childTnLst>
                              </p:cTn>
                            </p:par>
                          </p:childTnLst>
                        </p:cTn>
                      </p:par>
                    </p:childTnLst>
                  </p:cTn>
                  <p:nextCondLst>
                    <p:cond evt="onMediaBookmark" delay="0">
                      <p:tgtEl>
                        <p14:bmkTgt spid="4" bmkName="wdAccessible100:00:43.5"/>
                      </p:tgtEl>
                    </p:cond>
                  </p:nextCondLst>
                </p:seq>
                <p:seq concurrent="1" nextAc="seek">
                  <p:cTn id="118" restart="whenNotActive" fill="hold" evtFilter="cancelBubble" nodeType="interactiveSeq">
                    <p:stCondLst>
                      <p:cond evt="onMediaBookmark" delay="0">
                        <p:tgtEl>
                          <p14:bmkTgt spid="4" bmkName="wdAccessible100:00:47.1"/>
                        </p:tgtEl>
                      </p:cond>
                    </p:stCondLst>
                    <p:endSync evt="end" delay="0">
                      <p:rtn val="all"/>
                    </p:endSync>
                    <p:childTnLst>
                      <p:par>
                        <p:cTn id="119" fill="hold">
                          <p:stCondLst>
                            <p:cond delay="0"/>
                          </p:stCondLst>
                          <p:childTnLst>
                            <p:par>
                              <p:cTn id="120" fill="hold">
                                <p:stCondLst>
                                  <p:cond delay="0"/>
                                </p:stCondLst>
                                <p:childTnLst>
                                  <p:par>
                                    <p:cTn id="121" presetID="10" presetClass="exit" presetSubtype="0" fill="hold" grpId="1" nodeType="withEffect">
                                      <p:stCondLst>
                                        <p:cond delay="0"/>
                                      </p:stCondLst>
                                      <p:childTnLst>
                                        <p:animEffect transition="out" filter="fade">
                                          <p:cBhvr>
                                            <p:cTn id="122" dur="200"/>
                                            <p:tgtEl>
                                              <p:spTgt spid="15"/>
                                            </p:tgtEl>
                                          </p:cBhvr>
                                        </p:animEffect>
                                        <p:set>
                                          <p:cBhvr>
                                            <p:cTn id="123" dur="1" fill="hold">
                                              <p:stCondLst>
                                                <p:cond delay="199"/>
                                              </p:stCondLst>
                                            </p:cTn>
                                            <p:tgtEl>
                                              <p:spTgt spid="15"/>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47.1"/>
                      </p:tgtEl>
                    </p:cond>
                  </p:nextCondLst>
                </p:seq>
                <p:seq concurrent="1" nextAc="seek">
                  <p:cTn id="124" restart="whenNotActive" fill="hold" evtFilter="cancelBubble" nodeType="interactiveSeq">
                    <p:stCondLst>
                      <p:cond evt="onMediaBookmark" delay="0">
                        <p:tgtEl>
                          <p14:bmkTgt spid="4" bmkName="wdAccessible100:00:47.2"/>
                        </p:tgtEl>
                      </p:cond>
                    </p:stCondLst>
                    <p:endSync evt="end" delay="0">
                      <p:rtn val="all"/>
                    </p:endSync>
                    <p:childTnLst>
                      <p:par>
                        <p:cTn id="125" fill="hold">
                          <p:stCondLst>
                            <p:cond delay="0"/>
                          </p:stCondLst>
                          <p:childTnLst>
                            <p:par>
                              <p:cTn id="126" fill="hold">
                                <p:stCondLst>
                                  <p:cond delay="0"/>
                                </p:stCondLst>
                                <p:childTnLst>
                                  <p:par>
                                    <p:cTn id="127" presetID="10"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200"/>
                                            <p:tgtEl>
                                              <p:spTgt spid="16"/>
                                            </p:tgtEl>
                                          </p:cBhvr>
                                        </p:animEffect>
                                      </p:childTnLst>
                                    </p:cTn>
                                  </p:par>
                                </p:childTnLst>
                              </p:cTn>
                            </p:par>
                          </p:childTnLst>
                        </p:cTn>
                      </p:par>
                    </p:childTnLst>
                  </p:cTn>
                  <p:nextCondLst>
                    <p:cond evt="onMediaBookmark" delay="0">
                      <p:tgtEl>
                        <p14:bmkTgt spid="4" bmkName="wdAccessible100:00:47.2"/>
                      </p:tgtEl>
                    </p:cond>
                  </p:nextCondLst>
                </p:seq>
                <p:seq concurrent="1" nextAc="seek">
                  <p:cTn id="130" restart="whenNotActive" fill="hold" evtFilter="cancelBubble" nodeType="interactiveSeq">
                    <p:stCondLst>
                      <p:cond evt="onMediaBookmark" delay="0">
                        <p:tgtEl>
                          <p14:bmkTgt spid="4" bmkName="wdAccessible100:00:52.8"/>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grpId="1" nodeType="withEffect">
                                      <p:stCondLst>
                                        <p:cond delay="0"/>
                                      </p:stCondLst>
                                      <p:childTnLst>
                                        <p:animEffect transition="out" filter="fade">
                                          <p:cBhvr>
                                            <p:cTn id="134" dur="200"/>
                                            <p:tgtEl>
                                              <p:spTgt spid="16"/>
                                            </p:tgtEl>
                                          </p:cBhvr>
                                        </p:animEffect>
                                        <p:set>
                                          <p:cBhvr>
                                            <p:cTn id="135" dur="1" fill="hold">
                                              <p:stCondLst>
                                                <p:cond delay="199"/>
                                              </p:stCondLst>
                                            </p:cTn>
                                            <p:tgtEl>
                                              <p:spTgt spid="16"/>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52.8"/>
                      </p:tgtEl>
                    </p:cond>
                  </p:nextCondLst>
                </p:seq>
                <p:seq concurrent="1" nextAc="seek">
                  <p:cTn id="136" restart="whenNotActive" fill="hold" evtFilter="cancelBubble" nodeType="interactiveSeq">
                    <p:stCondLst>
                      <p:cond evt="onMediaBookmark" delay="0">
                        <p:tgtEl>
                          <p14:bmkTgt spid="4" bmkName="wdAccessible100:00:52.9"/>
                        </p:tgtEl>
                      </p:cond>
                    </p:stCondLst>
                    <p:endSync evt="end" delay="0">
                      <p:rtn val="all"/>
                    </p:endSync>
                    <p:childTnLst>
                      <p:par>
                        <p:cTn id="137" fill="hold">
                          <p:stCondLst>
                            <p:cond delay="0"/>
                          </p:stCondLst>
                          <p:childTnLst>
                            <p:par>
                              <p:cTn id="138" fill="hold">
                                <p:stCondLst>
                                  <p:cond delay="0"/>
                                </p:stCondLst>
                                <p:childTnLst>
                                  <p:par>
                                    <p:cTn id="139" presetID="10" presetClass="entr" presetSubtype="0" fill="hold" grpId="0" nodeType="withEffect">
                                      <p:stCondLst>
                                        <p:cond delay="0"/>
                                      </p:stCondLst>
                                      <p:childTnLst>
                                        <p:set>
                                          <p:cBhvr>
                                            <p:cTn id="140" dur="1" fill="hold">
                                              <p:stCondLst>
                                                <p:cond delay="0"/>
                                              </p:stCondLst>
                                            </p:cTn>
                                            <p:tgtEl>
                                              <p:spTgt spid="17"/>
                                            </p:tgtEl>
                                            <p:attrNameLst>
                                              <p:attrName>style.visibility</p:attrName>
                                            </p:attrNameLst>
                                          </p:cBhvr>
                                          <p:to>
                                            <p:strVal val="visible"/>
                                          </p:to>
                                        </p:set>
                                        <p:animEffect transition="in" filter="fade">
                                          <p:cBhvr>
                                            <p:cTn id="141" dur="200"/>
                                            <p:tgtEl>
                                              <p:spTgt spid="17"/>
                                            </p:tgtEl>
                                          </p:cBhvr>
                                        </p:animEffect>
                                      </p:childTnLst>
                                    </p:cTn>
                                  </p:par>
                                </p:childTnLst>
                              </p:cTn>
                            </p:par>
                          </p:childTnLst>
                        </p:cTn>
                      </p:par>
                    </p:childTnLst>
                  </p:cTn>
                  <p:nextCondLst>
                    <p:cond evt="onMediaBookmark" delay="0">
                      <p:tgtEl>
                        <p14:bmkTgt spid="4" bmkName="wdAccessible100:00:52.9"/>
                      </p:tgtEl>
                    </p:cond>
                  </p:nextCondLst>
                </p:seq>
                <p:seq concurrent="1" nextAc="seek">
                  <p:cTn id="142" restart="whenNotActive" fill="hold" evtFilter="cancelBubble" nodeType="interactiveSeq">
                    <p:stCondLst>
                      <p:cond evt="onMediaBookmark" delay="0">
                        <p:tgtEl>
                          <p14:bmkTgt spid="4" bmkName="wdAccessible100:00:59.2"/>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1" nodeType="withEffect">
                                      <p:stCondLst>
                                        <p:cond delay="0"/>
                                      </p:stCondLst>
                                      <p:childTnLst>
                                        <p:animEffect transition="out" filter="fade">
                                          <p:cBhvr>
                                            <p:cTn id="146" dur="200"/>
                                            <p:tgtEl>
                                              <p:spTgt spid="17"/>
                                            </p:tgtEl>
                                          </p:cBhvr>
                                        </p:animEffect>
                                        <p:set>
                                          <p:cBhvr>
                                            <p:cTn id="147" dur="1" fill="hold">
                                              <p:stCondLst>
                                                <p:cond delay="1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0:59.2"/>
                      </p:tgtEl>
                    </p:cond>
                  </p:nextCondLst>
                </p:seq>
                <p:seq concurrent="1" nextAc="seek">
                  <p:cTn id="148" restart="whenNotActive" fill="hold" evtFilter="cancelBubble" nodeType="interactiveSeq">
                    <p:stCondLst>
                      <p:cond evt="onMediaBookmark" delay="0">
                        <p:tgtEl>
                          <p14:bmkTgt spid="4" bmkName="wdAccessible100:00:59.3"/>
                        </p:tgtEl>
                      </p:cond>
                    </p:stCondLst>
                    <p:endSync evt="end" delay="0">
                      <p:rtn val="all"/>
                    </p:endSync>
                    <p:childTnLst>
                      <p:par>
                        <p:cTn id="149" fill="hold">
                          <p:stCondLst>
                            <p:cond delay="0"/>
                          </p:stCondLst>
                          <p:childTnLst>
                            <p:par>
                              <p:cTn id="150" fill="hold">
                                <p:stCondLst>
                                  <p:cond delay="0"/>
                                </p:stCondLst>
                                <p:childTnLst>
                                  <p:par>
                                    <p:cTn id="151" presetID="10" presetClass="entr" presetSubtype="0" fill="hold" grpId="0" nodeType="withEffect">
                                      <p:stCondLst>
                                        <p:cond delay="0"/>
                                      </p:stCondLst>
                                      <p:childTnLst>
                                        <p:set>
                                          <p:cBhvr>
                                            <p:cTn id="152" dur="1" fill="hold">
                                              <p:stCondLst>
                                                <p:cond delay="0"/>
                                              </p:stCondLst>
                                            </p:cTn>
                                            <p:tgtEl>
                                              <p:spTgt spid="18"/>
                                            </p:tgtEl>
                                            <p:attrNameLst>
                                              <p:attrName>style.visibility</p:attrName>
                                            </p:attrNameLst>
                                          </p:cBhvr>
                                          <p:to>
                                            <p:strVal val="visible"/>
                                          </p:to>
                                        </p:set>
                                        <p:animEffect transition="in" filter="fade">
                                          <p:cBhvr>
                                            <p:cTn id="153" dur="200"/>
                                            <p:tgtEl>
                                              <p:spTgt spid="18"/>
                                            </p:tgtEl>
                                          </p:cBhvr>
                                        </p:animEffect>
                                      </p:childTnLst>
                                    </p:cTn>
                                  </p:par>
                                </p:childTnLst>
                              </p:cTn>
                            </p:par>
                          </p:childTnLst>
                        </p:cTn>
                      </p:par>
                    </p:childTnLst>
                  </p:cTn>
                  <p:nextCondLst>
                    <p:cond evt="onMediaBookmark" delay="0">
                      <p:tgtEl>
                        <p14:bmkTgt spid="4" bmkName="wdAccessible100:00:59.3"/>
                      </p:tgtEl>
                    </p:cond>
                  </p:nextCondLst>
                </p:seq>
                <p:seq concurrent="1" nextAc="seek">
                  <p:cTn id="154" restart="whenNotActive" fill="hold" evtFilter="cancelBubble" nodeType="interactiveSeq">
                    <p:stCondLst>
                      <p:cond evt="onMediaBookmark" delay="0">
                        <p:tgtEl>
                          <p14:bmkTgt spid="4" bmkName="wdAccessible100:01:05.1"/>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grpId="1" nodeType="withEffect">
                                      <p:stCondLst>
                                        <p:cond delay="0"/>
                                      </p:stCondLst>
                                      <p:childTnLst>
                                        <p:animEffect transition="out" filter="fade">
                                          <p:cBhvr>
                                            <p:cTn id="158" dur="200"/>
                                            <p:tgtEl>
                                              <p:spTgt spid="18"/>
                                            </p:tgtEl>
                                          </p:cBhvr>
                                        </p:animEffect>
                                        <p:set>
                                          <p:cBhvr>
                                            <p:cTn id="159" dur="1" fill="hold">
                                              <p:stCondLst>
                                                <p:cond delay="199"/>
                                              </p:stCondLst>
                                            </p:cTn>
                                            <p:tgtEl>
                                              <p:spTgt spid="18"/>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05.1"/>
                      </p:tgtEl>
                    </p:cond>
                  </p:nextCondLst>
                </p:seq>
                <p:seq concurrent="1" nextAc="seek">
                  <p:cTn id="160" restart="whenNotActive" fill="hold" evtFilter="cancelBubble" nodeType="interactiveSeq">
                    <p:stCondLst>
                      <p:cond evt="onMediaBookmark" delay="0">
                        <p:tgtEl>
                          <p14:bmkTgt spid="4" bmkName="wdAccessible100:01:05.2"/>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19"/>
                                            </p:tgtEl>
                                            <p:attrNameLst>
                                              <p:attrName>style.visibility</p:attrName>
                                            </p:attrNameLst>
                                          </p:cBhvr>
                                          <p:to>
                                            <p:strVal val="visible"/>
                                          </p:to>
                                        </p:set>
                                        <p:animEffect transition="in" filter="fade">
                                          <p:cBhvr>
                                            <p:cTn id="165" dur="200"/>
                                            <p:tgtEl>
                                              <p:spTgt spid="19"/>
                                            </p:tgtEl>
                                          </p:cBhvr>
                                        </p:animEffect>
                                      </p:childTnLst>
                                    </p:cTn>
                                  </p:par>
                                </p:childTnLst>
                              </p:cTn>
                            </p:par>
                          </p:childTnLst>
                        </p:cTn>
                      </p:par>
                    </p:childTnLst>
                  </p:cTn>
                  <p:nextCondLst>
                    <p:cond evt="onMediaBookmark" delay="0">
                      <p:tgtEl>
                        <p14:bmkTgt spid="4" bmkName="wdAccessible100:01:05.2"/>
                      </p:tgtEl>
                    </p:cond>
                  </p:nextCondLst>
                </p:seq>
                <p:seq concurrent="1" nextAc="seek">
                  <p:cTn id="166" restart="whenNotActive" fill="hold" evtFilter="cancelBubble" nodeType="interactiveSeq">
                    <p:stCondLst>
                      <p:cond evt="onMediaBookmark" delay="0">
                        <p:tgtEl>
                          <p14:bmkTgt spid="4" bmkName="wdAccessible100:01:09.4"/>
                        </p:tgtEl>
                      </p:cond>
                    </p:stCondLst>
                    <p:endSync evt="end" delay="0">
                      <p:rtn val="all"/>
                    </p:endSync>
                    <p:childTnLst>
                      <p:par>
                        <p:cTn id="167" fill="hold">
                          <p:stCondLst>
                            <p:cond delay="0"/>
                          </p:stCondLst>
                          <p:childTnLst>
                            <p:par>
                              <p:cTn id="168" fill="hold">
                                <p:stCondLst>
                                  <p:cond delay="0"/>
                                </p:stCondLst>
                                <p:childTnLst>
                                  <p:par>
                                    <p:cTn id="169" presetID="10" presetClass="exit" presetSubtype="0" fill="hold" grpId="1" nodeType="withEffect">
                                      <p:stCondLst>
                                        <p:cond delay="0"/>
                                      </p:stCondLst>
                                      <p:childTnLst>
                                        <p:animEffect transition="out" filter="fade">
                                          <p:cBhvr>
                                            <p:cTn id="170" dur="200"/>
                                            <p:tgtEl>
                                              <p:spTgt spid="19"/>
                                            </p:tgtEl>
                                          </p:cBhvr>
                                        </p:animEffect>
                                        <p:set>
                                          <p:cBhvr>
                                            <p:cTn id="171" dur="1" fill="hold">
                                              <p:stCondLst>
                                                <p:cond delay="199"/>
                                              </p:stCondLst>
                                            </p:cTn>
                                            <p:tgtEl>
                                              <p:spTgt spid="19"/>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09.4"/>
                      </p:tgtEl>
                    </p:cond>
                  </p:nextCondLst>
                </p:seq>
                <p:seq concurrent="1" nextAc="seek">
                  <p:cTn id="172" restart="whenNotActive" fill="hold" evtFilter="cancelBubble" nodeType="interactiveSeq">
                    <p:stCondLst>
                      <p:cond evt="onMediaBookmark" delay="0">
                        <p:tgtEl>
                          <p14:bmkTgt spid="4" bmkName="wdAccessible100:01:09.5"/>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grpId="0" nodeType="with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fade">
                                          <p:cBhvr>
                                            <p:cTn id="177" dur="200"/>
                                            <p:tgtEl>
                                              <p:spTgt spid="20"/>
                                            </p:tgtEl>
                                          </p:cBhvr>
                                        </p:animEffect>
                                      </p:childTnLst>
                                    </p:cTn>
                                  </p:par>
                                </p:childTnLst>
                              </p:cTn>
                            </p:par>
                          </p:childTnLst>
                        </p:cTn>
                      </p:par>
                    </p:childTnLst>
                  </p:cTn>
                  <p:nextCondLst>
                    <p:cond evt="onMediaBookmark" delay="0">
                      <p:tgtEl>
                        <p14:bmkTgt spid="4" bmkName="wdAccessible100:01:09.5"/>
                      </p:tgtEl>
                    </p:cond>
                  </p:nextCondLst>
                </p:seq>
                <p:seq concurrent="1" nextAc="seek">
                  <p:cTn id="178" restart="whenNotActive" fill="hold" evtFilter="cancelBubble" nodeType="interactiveSeq">
                    <p:stCondLst>
                      <p:cond evt="onMediaBookmark" delay="0">
                        <p:tgtEl>
                          <p14:bmkTgt spid="4" bmkName="wdAccessible100:01:13.4"/>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grpId="1" nodeType="withEffect">
                                      <p:stCondLst>
                                        <p:cond delay="0"/>
                                      </p:stCondLst>
                                      <p:childTnLst>
                                        <p:animEffect transition="out" filter="fade">
                                          <p:cBhvr>
                                            <p:cTn id="182" dur="200"/>
                                            <p:tgtEl>
                                              <p:spTgt spid="20"/>
                                            </p:tgtEl>
                                          </p:cBhvr>
                                        </p:animEffect>
                                        <p:set>
                                          <p:cBhvr>
                                            <p:cTn id="183"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13.4"/>
                      </p:tgtEl>
                    </p:cond>
                  </p:nextCondLst>
                </p:seq>
                <p:seq concurrent="1" nextAc="seek">
                  <p:cTn id="184" restart="whenNotActive" fill="hold" evtFilter="cancelBubble" nodeType="interactiveSeq">
                    <p:stCondLst>
                      <p:cond evt="onMediaBookmark" delay="0">
                        <p:tgtEl>
                          <p14:bmkTgt spid="4" bmkName="wdAccessible100:01:13.5"/>
                        </p:tgtEl>
                      </p:cond>
                    </p:stCondLst>
                    <p:endSync evt="end" delay="0">
                      <p:rtn val="all"/>
                    </p:endSync>
                    <p:childTnLst>
                      <p:par>
                        <p:cTn id="185" fill="hold">
                          <p:stCondLst>
                            <p:cond delay="0"/>
                          </p:stCondLst>
                          <p:childTnLst>
                            <p:par>
                              <p:cTn id="186" fill="hold">
                                <p:stCondLst>
                                  <p:cond delay="0"/>
                                </p:stCondLst>
                                <p:childTnLst>
                                  <p:par>
                                    <p:cTn id="187" presetID="10" presetClass="entr" presetSubtype="0" fill="hold" grpId="0" nodeType="withEffect">
                                      <p:stCondLst>
                                        <p:cond delay="0"/>
                                      </p:stCondLst>
                                      <p:childTnLst>
                                        <p:set>
                                          <p:cBhvr>
                                            <p:cTn id="188" dur="1" fill="hold">
                                              <p:stCondLst>
                                                <p:cond delay="0"/>
                                              </p:stCondLst>
                                            </p:cTn>
                                            <p:tgtEl>
                                              <p:spTgt spid="21"/>
                                            </p:tgtEl>
                                            <p:attrNameLst>
                                              <p:attrName>style.visibility</p:attrName>
                                            </p:attrNameLst>
                                          </p:cBhvr>
                                          <p:to>
                                            <p:strVal val="visible"/>
                                          </p:to>
                                        </p:set>
                                        <p:animEffect transition="in" filter="fade">
                                          <p:cBhvr>
                                            <p:cTn id="189" dur="200"/>
                                            <p:tgtEl>
                                              <p:spTgt spid="21"/>
                                            </p:tgtEl>
                                          </p:cBhvr>
                                        </p:animEffect>
                                      </p:childTnLst>
                                    </p:cTn>
                                  </p:par>
                                </p:childTnLst>
                              </p:cTn>
                            </p:par>
                          </p:childTnLst>
                        </p:cTn>
                      </p:par>
                    </p:childTnLst>
                  </p:cTn>
                  <p:nextCondLst>
                    <p:cond evt="onMediaBookmark" delay="0">
                      <p:tgtEl>
                        <p14:bmkTgt spid="4" bmkName="wdAccessible100:01:13.5"/>
                      </p:tgtEl>
                    </p:cond>
                  </p:nextCondLst>
                </p:seq>
                <p:seq concurrent="1" nextAc="seek">
                  <p:cTn id="190" restart="whenNotActive" fill="hold" evtFilter="cancelBubble" nodeType="interactiveSeq">
                    <p:stCondLst>
                      <p:cond evt="onMediaBookmark" delay="0">
                        <p:tgtEl>
                          <p14:bmkTgt spid="4" bmkName="wdAccessible100:01:18.4"/>
                        </p:tgtEl>
                      </p:cond>
                    </p:stCondLst>
                    <p:endSync evt="end" delay="0">
                      <p:rtn val="all"/>
                    </p:endSync>
                    <p:childTnLst>
                      <p:par>
                        <p:cTn id="191" fill="hold">
                          <p:stCondLst>
                            <p:cond delay="0"/>
                          </p:stCondLst>
                          <p:childTnLst>
                            <p:par>
                              <p:cTn id="192" fill="hold">
                                <p:stCondLst>
                                  <p:cond delay="0"/>
                                </p:stCondLst>
                                <p:childTnLst>
                                  <p:par>
                                    <p:cTn id="193" presetID="10" presetClass="exit" presetSubtype="0" fill="hold" grpId="1" nodeType="withEffect">
                                      <p:stCondLst>
                                        <p:cond delay="0"/>
                                      </p:stCondLst>
                                      <p:childTnLst>
                                        <p:animEffect transition="out" filter="fade">
                                          <p:cBhvr>
                                            <p:cTn id="194" dur="200"/>
                                            <p:tgtEl>
                                              <p:spTgt spid="21"/>
                                            </p:tgtEl>
                                          </p:cBhvr>
                                        </p:animEffect>
                                        <p:set>
                                          <p:cBhvr>
                                            <p:cTn id="195"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18.4"/>
                      </p:tgtEl>
                    </p:cond>
                  </p:nextCondLst>
                </p:seq>
                <p:seq concurrent="1" nextAc="seek">
                  <p:cTn id="196" restart="whenNotActive" fill="hold" evtFilter="cancelBubble" nodeType="interactiveSeq">
                    <p:stCondLst>
                      <p:cond evt="onMediaBookmark" delay="0">
                        <p:tgtEl>
                          <p14:bmkTgt spid="4" bmkName="wdAccessible100:01:18.5"/>
                        </p:tgtEl>
                      </p:cond>
                    </p:stCondLst>
                    <p:endSync evt="end" delay="0">
                      <p:rtn val="all"/>
                    </p:endSync>
                    <p:childTnLst>
                      <p:par>
                        <p:cTn id="197" fill="hold">
                          <p:stCondLst>
                            <p:cond delay="0"/>
                          </p:stCondLst>
                          <p:childTnLst>
                            <p:par>
                              <p:cTn id="198" fill="hold">
                                <p:stCondLst>
                                  <p:cond delay="0"/>
                                </p:stCondLst>
                                <p:childTnLst>
                                  <p:par>
                                    <p:cTn id="199" presetID="10" presetClass="entr" presetSubtype="0" fill="hold" grpId="0"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200"/>
                                            <p:tgtEl>
                                              <p:spTgt spid="22"/>
                                            </p:tgtEl>
                                          </p:cBhvr>
                                        </p:animEffect>
                                      </p:childTnLst>
                                    </p:cTn>
                                  </p:par>
                                </p:childTnLst>
                              </p:cTn>
                            </p:par>
                          </p:childTnLst>
                        </p:cTn>
                      </p:par>
                    </p:childTnLst>
                  </p:cTn>
                  <p:nextCondLst>
                    <p:cond evt="onMediaBookmark" delay="0">
                      <p:tgtEl>
                        <p14:bmkTgt spid="4" bmkName="wdAccessible100:01:18.5"/>
                      </p:tgtEl>
                    </p:cond>
                  </p:nextCondLst>
                </p:seq>
                <p:seq concurrent="1" nextAc="seek">
                  <p:cTn id="202" restart="whenNotActive" fill="hold" evtFilter="cancelBubble" nodeType="interactiveSeq">
                    <p:stCondLst>
                      <p:cond evt="onMediaBookmark" delay="0">
                        <p:tgtEl>
                          <p14:bmkTgt spid="4" bmkName="wdAccessible100:01:22.2"/>
                        </p:tgtEl>
                      </p:cond>
                    </p:stCondLst>
                    <p:endSync evt="end" delay="0">
                      <p:rtn val="all"/>
                    </p:endSync>
                    <p:childTnLst>
                      <p:par>
                        <p:cTn id="203" fill="hold">
                          <p:stCondLst>
                            <p:cond delay="0"/>
                          </p:stCondLst>
                          <p:childTnLst>
                            <p:par>
                              <p:cTn id="204" fill="hold">
                                <p:stCondLst>
                                  <p:cond delay="0"/>
                                </p:stCondLst>
                                <p:childTnLst>
                                  <p:par>
                                    <p:cTn id="205" presetID="10" presetClass="exit" presetSubtype="0" fill="hold" grpId="1" nodeType="withEffect">
                                      <p:stCondLst>
                                        <p:cond delay="0"/>
                                      </p:stCondLst>
                                      <p:childTnLst>
                                        <p:animEffect transition="out" filter="fade">
                                          <p:cBhvr>
                                            <p:cTn id="206" dur="200"/>
                                            <p:tgtEl>
                                              <p:spTgt spid="22"/>
                                            </p:tgtEl>
                                          </p:cBhvr>
                                        </p:animEffect>
                                        <p:set>
                                          <p:cBhvr>
                                            <p:cTn id="207"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22.2"/>
                      </p:tgtEl>
                    </p:cond>
                  </p:nextCondLst>
                </p:seq>
                <p:seq concurrent="1" nextAc="seek">
                  <p:cTn id="208" restart="whenNotActive" fill="hold" evtFilter="cancelBubble" nodeType="interactiveSeq">
                    <p:stCondLst>
                      <p:cond evt="onMediaBookmark" delay="0">
                        <p:tgtEl>
                          <p14:bmkTgt spid="4" bmkName="wdAccessible100:01:22.3"/>
                        </p:tgtEl>
                      </p:cond>
                    </p:stCondLst>
                    <p:endSync evt="end" delay="0">
                      <p:rtn val="all"/>
                    </p:endSync>
                    <p:childTnLst>
                      <p:par>
                        <p:cTn id="209" fill="hold">
                          <p:stCondLst>
                            <p:cond delay="0"/>
                          </p:stCondLst>
                          <p:childTnLst>
                            <p:par>
                              <p:cTn id="210" fill="hold">
                                <p:stCondLst>
                                  <p:cond delay="0"/>
                                </p:stCondLst>
                                <p:childTnLst>
                                  <p:par>
                                    <p:cTn id="211" presetID="10" presetClass="entr" presetSubtype="0" fill="hold" grpId="0" nodeType="withEffect">
                                      <p:stCondLst>
                                        <p:cond delay="0"/>
                                      </p:stCondLst>
                                      <p:childTnLst>
                                        <p:set>
                                          <p:cBhvr>
                                            <p:cTn id="212" dur="1" fill="hold">
                                              <p:stCondLst>
                                                <p:cond delay="0"/>
                                              </p:stCondLst>
                                            </p:cTn>
                                            <p:tgtEl>
                                              <p:spTgt spid="23"/>
                                            </p:tgtEl>
                                            <p:attrNameLst>
                                              <p:attrName>style.visibility</p:attrName>
                                            </p:attrNameLst>
                                          </p:cBhvr>
                                          <p:to>
                                            <p:strVal val="visible"/>
                                          </p:to>
                                        </p:set>
                                        <p:animEffect transition="in" filter="fade">
                                          <p:cBhvr>
                                            <p:cTn id="213" dur="200"/>
                                            <p:tgtEl>
                                              <p:spTgt spid="23"/>
                                            </p:tgtEl>
                                          </p:cBhvr>
                                        </p:animEffect>
                                      </p:childTnLst>
                                    </p:cTn>
                                  </p:par>
                                </p:childTnLst>
                              </p:cTn>
                            </p:par>
                          </p:childTnLst>
                        </p:cTn>
                      </p:par>
                    </p:childTnLst>
                  </p:cTn>
                  <p:nextCondLst>
                    <p:cond evt="onMediaBookmark" delay="0">
                      <p:tgtEl>
                        <p14:bmkTgt spid="4" bmkName="wdAccessible100:01:22.3"/>
                      </p:tgtEl>
                    </p:cond>
                  </p:nextCondLst>
                </p:seq>
                <p:seq concurrent="1" nextAc="seek">
                  <p:cTn id="214" restart="whenNotActive" fill="hold" evtFilter="cancelBubble" nodeType="interactiveSeq">
                    <p:stCondLst>
                      <p:cond evt="onMediaBookmark" delay="0">
                        <p:tgtEl>
                          <p14:bmkTgt spid="4" bmkName="wdAccessible100:01:27.3"/>
                        </p:tgtEl>
                      </p:cond>
                    </p:stCondLst>
                    <p:endSync evt="end" delay="0">
                      <p:rtn val="all"/>
                    </p:endSync>
                    <p:childTnLst>
                      <p:par>
                        <p:cTn id="215" fill="hold">
                          <p:stCondLst>
                            <p:cond delay="0"/>
                          </p:stCondLst>
                          <p:childTnLst>
                            <p:par>
                              <p:cTn id="216" fill="hold">
                                <p:stCondLst>
                                  <p:cond delay="0"/>
                                </p:stCondLst>
                                <p:childTnLst>
                                  <p:par>
                                    <p:cTn id="217" presetID="10" presetClass="exit" presetSubtype="0" fill="hold" grpId="1" nodeType="withEffect">
                                      <p:stCondLst>
                                        <p:cond delay="0"/>
                                      </p:stCondLst>
                                      <p:childTnLst>
                                        <p:animEffect transition="out" filter="fade">
                                          <p:cBhvr>
                                            <p:cTn id="218" dur="200"/>
                                            <p:tgtEl>
                                              <p:spTgt spid="23"/>
                                            </p:tgtEl>
                                          </p:cBhvr>
                                        </p:animEffect>
                                        <p:set>
                                          <p:cBhvr>
                                            <p:cTn id="219"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27.3"/>
                      </p:tgtEl>
                    </p:cond>
                  </p:nextCondLst>
                </p:seq>
                <p:seq concurrent="1" nextAc="seek">
                  <p:cTn id="220" restart="whenNotActive" fill="hold" evtFilter="cancelBubble" nodeType="interactiveSeq">
                    <p:stCondLst>
                      <p:cond evt="onMediaBookmark" delay="0">
                        <p:tgtEl>
                          <p14:bmkTgt spid="4" bmkName="wdAccessible100:01:27.4"/>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grpId="0" nodeType="withEffect">
                                      <p:stCondLst>
                                        <p:cond delay="0"/>
                                      </p:stCondLst>
                                      <p:childTnLst>
                                        <p:set>
                                          <p:cBhvr>
                                            <p:cTn id="224" dur="1" fill="hold">
                                              <p:stCondLst>
                                                <p:cond delay="0"/>
                                              </p:stCondLst>
                                            </p:cTn>
                                            <p:tgtEl>
                                              <p:spTgt spid="24"/>
                                            </p:tgtEl>
                                            <p:attrNameLst>
                                              <p:attrName>style.visibility</p:attrName>
                                            </p:attrNameLst>
                                          </p:cBhvr>
                                          <p:to>
                                            <p:strVal val="visible"/>
                                          </p:to>
                                        </p:set>
                                        <p:animEffect transition="in" filter="fade">
                                          <p:cBhvr>
                                            <p:cTn id="225" dur="200"/>
                                            <p:tgtEl>
                                              <p:spTgt spid="24"/>
                                            </p:tgtEl>
                                          </p:cBhvr>
                                        </p:animEffect>
                                      </p:childTnLst>
                                    </p:cTn>
                                  </p:par>
                                </p:childTnLst>
                              </p:cTn>
                            </p:par>
                          </p:childTnLst>
                        </p:cTn>
                      </p:par>
                    </p:childTnLst>
                  </p:cTn>
                  <p:nextCondLst>
                    <p:cond evt="onMediaBookmark" delay="0">
                      <p:tgtEl>
                        <p14:bmkTgt spid="4" bmkName="wdAccessible100:01:27.4"/>
                      </p:tgtEl>
                    </p:cond>
                  </p:nextCondLst>
                </p:seq>
                <p:seq concurrent="1" nextAc="seek">
                  <p:cTn id="226" restart="whenNotActive" fill="hold" evtFilter="cancelBubble" nodeType="interactiveSeq">
                    <p:stCondLst>
                      <p:cond evt="onMediaBookmark" delay="0">
                        <p:tgtEl>
                          <p14:bmkTgt spid="4" bmkName="wdAccessible100:01:33.1"/>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1" nodeType="withEffect">
                                      <p:stCondLst>
                                        <p:cond delay="0"/>
                                      </p:stCondLst>
                                      <p:childTnLst>
                                        <p:animEffect transition="out" filter="fade">
                                          <p:cBhvr>
                                            <p:cTn id="230" dur="200"/>
                                            <p:tgtEl>
                                              <p:spTgt spid="24"/>
                                            </p:tgtEl>
                                          </p:cBhvr>
                                        </p:animEffect>
                                        <p:set>
                                          <p:cBhvr>
                                            <p:cTn id="231"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33.1"/>
                      </p:tgtEl>
                    </p:cond>
                  </p:nextCondLst>
                </p:seq>
                <p:seq concurrent="1" nextAc="seek">
                  <p:cTn id="232" restart="whenNotActive" fill="hold" evtFilter="cancelBubble" nodeType="interactiveSeq">
                    <p:stCondLst>
                      <p:cond evt="onMediaBookmark" delay="0">
                        <p:tgtEl>
                          <p14:bmkTgt spid="4" bmkName="wdAccessible100:01:33.2"/>
                        </p:tgtEl>
                      </p:cond>
                    </p:stCondLst>
                    <p:endSync evt="end" delay="0">
                      <p:rtn val="all"/>
                    </p:endSync>
                    <p:childTnLst>
                      <p:par>
                        <p:cTn id="233" fill="hold">
                          <p:stCondLst>
                            <p:cond delay="0"/>
                          </p:stCondLst>
                          <p:childTnLst>
                            <p:par>
                              <p:cTn id="234" fill="hold">
                                <p:stCondLst>
                                  <p:cond delay="0"/>
                                </p:stCondLst>
                                <p:childTnLst>
                                  <p:par>
                                    <p:cTn id="235" presetID="10" presetClass="entr" presetSubtype="0" fill="hold" grpId="0" nodeType="withEffect">
                                      <p:stCondLst>
                                        <p:cond delay="0"/>
                                      </p:stCondLst>
                                      <p:childTnLst>
                                        <p:set>
                                          <p:cBhvr>
                                            <p:cTn id="236" dur="1" fill="hold">
                                              <p:stCondLst>
                                                <p:cond delay="0"/>
                                              </p:stCondLst>
                                            </p:cTn>
                                            <p:tgtEl>
                                              <p:spTgt spid="25"/>
                                            </p:tgtEl>
                                            <p:attrNameLst>
                                              <p:attrName>style.visibility</p:attrName>
                                            </p:attrNameLst>
                                          </p:cBhvr>
                                          <p:to>
                                            <p:strVal val="visible"/>
                                          </p:to>
                                        </p:set>
                                        <p:animEffect transition="in" filter="fade">
                                          <p:cBhvr>
                                            <p:cTn id="237" dur="200"/>
                                            <p:tgtEl>
                                              <p:spTgt spid="25"/>
                                            </p:tgtEl>
                                          </p:cBhvr>
                                        </p:animEffect>
                                      </p:childTnLst>
                                    </p:cTn>
                                  </p:par>
                                </p:childTnLst>
                              </p:cTn>
                            </p:par>
                          </p:childTnLst>
                        </p:cTn>
                      </p:par>
                    </p:childTnLst>
                  </p:cTn>
                  <p:nextCondLst>
                    <p:cond evt="onMediaBookmark" delay="0">
                      <p:tgtEl>
                        <p14:bmkTgt spid="4" bmkName="wdAccessible100:01:33.2"/>
                      </p:tgtEl>
                    </p:cond>
                  </p:nextCondLst>
                </p:seq>
                <p:seq concurrent="1" nextAc="seek">
                  <p:cTn id="238" restart="whenNotActive" fill="hold" evtFilter="cancelBubble" nodeType="interactiveSeq">
                    <p:stCondLst>
                      <p:cond evt="onMediaBookmark" delay="0">
                        <p:tgtEl>
                          <p14:bmkTgt spid="4" bmkName="wdAccessible100:01:35.3"/>
                        </p:tgtEl>
                      </p:cond>
                    </p:stCondLst>
                    <p:endSync evt="end" delay="0">
                      <p:rtn val="all"/>
                    </p:endSync>
                    <p:childTnLst>
                      <p:par>
                        <p:cTn id="239" fill="hold">
                          <p:stCondLst>
                            <p:cond delay="0"/>
                          </p:stCondLst>
                          <p:childTnLst>
                            <p:par>
                              <p:cTn id="240" fill="hold">
                                <p:stCondLst>
                                  <p:cond delay="0"/>
                                </p:stCondLst>
                                <p:childTnLst>
                                  <p:par>
                                    <p:cTn id="241" presetID="10" presetClass="exit" presetSubtype="0" fill="hold" grpId="1" nodeType="withEffect">
                                      <p:stCondLst>
                                        <p:cond delay="0"/>
                                      </p:stCondLst>
                                      <p:childTnLst>
                                        <p:animEffect transition="out" filter="fade">
                                          <p:cBhvr>
                                            <p:cTn id="242" dur="200"/>
                                            <p:tgtEl>
                                              <p:spTgt spid="25"/>
                                            </p:tgtEl>
                                          </p:cBhvr>
                                        </p:animEffect>
                                        <p:set>
                                          <p:cBhvr>
                                            <p:cTn id="243"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35.3"/>
                      </p:tgtEl>
                    </p:cond>
                  </p:nextCondLst>
                </p:seq>
                <p:seq concurrent="1" nextAc="seek">
                  <p:cTn id="244" restart="whenNotActive" fill="hold" evtFilter="cancelBubble" nodeType="interactiveSeq">
                    <p:stCondLst>
                      <p:cond evt="onMediaBookmark" delay="0">
                        <p:tgtEl>
                          <p14:bmkTgt spid="4" bmkName="wdAccessible100:01:35.4"/>
                        </p:tgtEl>
                      </p:cond>
                    </p:stCondLst>
                    <p:endSync evt="end" delay="0">
                      <p:rtn val="all"/>
                    </p:endSync>
                    <p:childTnLst>
                      <p:par>
                        <p:cTn id="245" fill="hold">
                          <p:stCondLst>
                            <p:cond delay="0"/>
                          </p:stCondLst>
                          <p:childTnLst>
                            <p:par>
                              <p:cTn id="246" fill="hold">
                                <p:stCondLst>
                                  <p:cond delay="0"/>
                                </p:stCondLst>
                                <p:childTnLst>
                                  <p:par>
                                    <p:cTn id="247" presetID="10" presetClass="entr" presetSubtype="0" fill="hold" grpId="0" nodeType="withEffect">
                                      <p:stCondLst>
                                        <p:cond delay="0"/>
                                      </p:stCondLst>
                                      <p:childTnLst>
                                        <p:set>
                                          <p:cBhvr>
                                            <p:cTn id="248" dur="1" fill="hold">
                                              <p:stCondLst>
                                                <p:cond delay="0"/>
                                              </p:stCondLst>
                                            </p:cTn>
                                            <p:tgtEl>
                                              <p:spTgt spid="26"/>
                                            </p:tgtEl>
                                            <p:attrNameLst>
                                              <p:attrName>style.visibility</p:attrName>
                                            </p:attrNameLst>
                                          </p:cBhvr>
                                          <p:to>
                                            <p:strVal val="visible"/>
                                          </p:to>
                                        </p:set>
                                        <p:animEffect transition="in" filter="fade">
                                          <p:cBhvr>
                                            <p:cTn id="249" dur="200"/>
                                            <p:tgtEl>
                                              <p:spTgt spid="26"/>
                                            </p:tgtEl>
                                          </p:cBhvr>
                                        </p:animEffect>
                                      </p:childTnLst>
                                    </p:cTn>
                                  </p:par>
                                </p:childTnLst>
                              </p:cTn>
                            </p:par>
                          </p:childTnLst>
                        </p:cTn>
                      </p:par>
                    </p:childTnLst>
                  </p:cTn>
                  <p:nextCondLst>
                    <p:cond evt="onMediaBookmark" delay="0">
                      <p:tgtEl>
                        <p14:bmkTgt spid="4" bmkName="wdAccessible100:01:35.4"/>
                      </p:tgtEl>
                    </p:cond>
                  </p:nextCondLst>
                </p:seq>
                <p:seq concurrent="1" nextAc="seek">
                  <p:cTn id="250" restart="whenNotActive" fill="hold" evtFilter="cancelBubble" nodeType="interactiveSeq">
                    <p:stCondLst>
                      <p:cond evt="onMediaBookmark" delay="0">
                        <p:tgtEl>
                          <p14:bmkTgt spid="4" bmkName="wdAccessible100:01:41.6"/>
                        </p:tgtEl>
                      </p:cond>
                    </p:stCondLst>
                    <p:endSync evt="end" delay="0">
                      <p:rtn val="all"/>
                    </p:endSync>
                    <p:childTnLst>
                      <p:par>
                        <p:cTn id="251" fill="hold">
                          <p:stCondLst>
                            <p:cond delay="0"/>
                          </p:stCondLst>
                          <p:childTnLst>
                            <p:par>
                              <p:cTn id="252" fill="hold">
                                <p:stCondLst>
                                  <p:cond delay="0"/>
                                </p:stCondLst>
                                <p:childTnLst>
                                  <p:par>
                                    <p:cTn id="253" presetID="10" presetClass="exit" presetSubtype="0" fill="hold" grpId="1" nodeType="withEffect">
                                      <p:stCondLst>
                                        <p:cond delay="0"/>
                                      </p:stCondLst>
                                      <p:childTnLst>
                                        <p:animEffect transition="out" filter="fade">
                                          <p:cBhvr>
                                            <p:cTn id="254" dur="200"/>
                                            <p:tgtEl>
                                              <p:spTgt spid="26"/>
                                            </p:tgtEl>
                                          </p:cBhvr>
                                        </p:animEffect>
                                        <p:set>
                                          <p:cBhvr>
                                            <p:cTn id="255"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41.6"/>
                      </p:tgtEl>
                    </p:cond>
                  </p:nextCondLst>
                </p:seq>
                <p:seq concurrent="1" nextAc="seek">
                  <p:cTn id="256" restart="whenNotActive" fill="hold" evtFilter="cancelBubble" nodeType="interactiveSeq">
                    <p:stCondLst>
                      <p:cond evt="onMediaBookmark" delay="0">
                        <p:tgtEl>
                          <p14:bmkTgt spid="4" bmkName="wdAccessible100:01:41.7"/>
                        </p:tgtEl>
                      </p:cond>
                    </p:stCondLst>
                    <p:endSync evt="end" delay="0">
                      <p:rtn val="all"/>
                    </p:endSync>
                    <p:childTnLst>
                      <p:par>
                        <p:cTn id="257" fill="hold">
                          <p:stCondLst>
                            <p:cond delay="0"/>
                          </p:stCondLst>
                          <p:childTnLst>
                            <p:par>
                              <p:cTn id="258" fill="hold">
                                <p:stCondLst>
                                  <p:cond delay="0"/>
                                </p:stCondLst>
                                <p:childTnLst>
                                  <p:par>
                                    <p:cTn id="259" presetID="10" presetClass="entr" presetSubtype="0" fill="hold" grpId="0" nodeType="withEffect">
                                      <p:stCondLst>
                                        <p:cond delay="0"/>
                                      </p:stCondLst>
                                      <p:childTnLst>
                                        <p:set>
                                          <p:cBhvr>
                                            <p:cTn id="260" dur="1" fill="hold">
                                              <p:stCondLst>
                                                <p:cond delay="0"/>
                                              </p:stCondLst>
                                            </p:cTn>
                                            <p:tgtEl>
                                              <p:spTgt spid="27"/>
                                            </p:tgtEl>
                                            <p:attrNameLst>
                                              <p:attrName>style.visibility</p:attrName>
                                            </p:attrNameLst>
                                          </p:cBhvr>
                                          <p:to>
                                            <p:strVal val="visible"/>
                                          </p:to>
                                        </p:set>
                                        <p:animEffect transition="in" filter="fade">
                                          <p:cBhvr>
                                            <p:cTn id="261" dur="200"/>
                                            <p:tgtEl>
                                              <p:spTgt spid="27"/>
                                            </p:tgtEl>
                                          </p:cBhvr>
                                        </p:animEffect>
                                      </p:childTnLst>
                                    </p:cTn>
                                  </p:par>
                                </p:childTnLst>
                              </p:cTn>
                            </p:par>
                          </p:childTnLst>
                        </p:cTn>
                      </p:par>
                    </p:childTnLst>
                  </p:cTn>
                  <p:nextCondLst>
                    <p:cond evt="onMediaBookmark" delay="0">
                      <p:tgtEl>
                        <p14:bmkTgt spid="4" bmkName="wdAccessible100:01:41.7"/>
                      </p:tgtEl>
                    </p:cond>
                  </p:nextCondLst>
                </p:seq>
                <p:seq concurrent="1" nextAc="seek">
                  <p:cTn id="262" restart="whenNotActive" fill="hold" evtFilter="cancelBubble" nodeType="interactiveSeq">
                    <p:stCondLst>
                      <p:cond evt="onMediaBookmark" delay="0">
                        <p:tgtEl>
                          <p14:bmkTgt spid="4" bmkName="wdAccessible100:01:44.5"/>
                        </p:tgtEl>
                      </p:cond>
                    </p:stCondLst>
                    <p:endSync evt="end" delay="0">
                      <p:rtn val="all"/>
                    </p:endSync>
                    <p:childTnLst>
                      <p:par>
                        <p:cTn id="263" fill="hold">
                          <p:stCondLst>
                            <p:cond delay="0"/>
                          </p:stCondLst>
                          <p:childTnLst>
                            <p:par>
                              <p:cTn id="264" fill="hold">
                                <p:stCondLst>
                                  <p:cond delay="0"/>
                                </p:stCondLst>
                                <p:childTnLst>
                                  <p:par>
                                    <p:cTn id="265" presetID="10" presetClass="exit" presetSubtype="0" fill="hold" grpId="1" nodeType="withEffect">
                                      <p:stCondLst>
                                        <p:cond delay="0"/>
                                      </p:stCondLst>
                                      <p:childTnLst>
                                        <p:animEffect transition="out" filter="fade">
                                          <p:cBhvr>
                                            <p:cTn id="266" dur="200"/>
                                            <p:tgtEl>
                                              <p:spTgt spid="27"/>
                                            </p:tgtEl>
                                          </p:cBhvr>
                                        </p:animEffect>
                                        <p:set>
                                          <p:cBhvr>
                                            <p:cTn id="267"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44.5"/>
                      </p:tgtEl>
                    </p:cond>
                  </p:nextCondLst>
                </p:seq>
                <p:seq concurrent="1" nextAc="seek">
                  <p:cTn id="268" restart="whenNotActive" fill="hold" evtFilter="cancelBubble" nodeType="interactiveSeq">
                    <p:stCondLst>
                      <p:cond evt="onMediaBookmark" delay="0">
                        <p:tgtEl>
                          <p14:bmkTgt spid="4" bmkName="wdAccessible100:01:44.6"/>
                        </p:tgtEl>
                      </p:cond>
                    </p:stCondLst>
                    <p:endSync evt="end" delay="0">
                      <p:rtn val="all"/>
                    </p:endSync>
                    <p:childTnLst>
                      <p:par>
                        <p:cTn id="269" fill="hold">
                          <p:stCondLst>
                            <p:cond delay="0"/>
                          </p:stCondLst>
                          <p:childTnLst>
                            <p:par>
                              <p:cTn id="270" fill="hold">
                                <p:stCondLst>
                                  <p:cond delay="0"/>
                                </p:stCondLst>
                                <p:childTnLst>
                                  <p:par>
                                    <p:cTn id="271" presetID="10" presetClass="entr" presetSubtype="0" fill="hold" grpId="0" nodeType="withEffect">
                                      <p:stCondLst>
                                        <p:cond delay="0"/>
                                      </p:stCondLst>
                                      <p:childTnLst>
                                        <p:set>
                                          <p:cBhvr>
                                            <p:cTn id="272" dur="1" fill="hold">
                                              <p:stCondLst>
                                                <p:cond delay="0"/>
                                              </p:stCondLst>
                                            </p:cTn>
                                            <p:tgtEl>
                                              <p:spTgt spid="28"/>
                                            </p:tgtEl>
                                            <p:attrNameLst>
                                              <p:attrName>style.visibility</p:attrName>
                                            </p:attrNameLst>
                                          </p:cBhvr>
                                          <p:to>
                                            <p:strVal val="visible"/>
                                          </p:to>
                                        </p:set>
                                        <p:animEffect transition="in" filter="fade">
                                          <p:cBhvr>
                                            <p:cTn id="273" dur="200"/>
                                            <p:tgtEl>
                                              <p:spTgt spid="28"/>
                                            </p:tgtEl>
                                          </p:cBhvr>
                                        </p:animEffect>
                                      </p:childTnLst>
                                    </p:cTn>
                                  </p:par>
                                </p:childTnLst>
                              </p:cTn>
                            </p:par>
                          </p:childTnLst>
                        </p:cTn>
                      </p:par>
                    </p:childTnLst>
                  </p:cTn>
                  <p:nextCondLst>
                    <p:cond evt="onMediaBookmark" delay="0">
                      <p:tgtEl>
                        <p14:bmkTgt spid="4" bmkName="wdAccessible100:01:44.6"/>
                      </p:tgtEl>
                    </p:cond>
                  </p:nextCondLst>
                </p:seq>
                <p:seq concurrent="1" nextAc="seek">
                  <p:cTn id="274" restart="whenNotActive" fill="hold" evtFilter="cancelBubble" nodeType="interactiveSeq">
                    <p:stCondLst>
                      <p:cond evt="onMediaBookmark" delay="0">
                        <p:tgtEl>
                          <p14:bmkTgt spid="4" bmkName="wdAccessible100:01:49.3"/>
                        </p:tgtEl>
                      </p:cond>
                    </p:stCondLst>
                    <p:endSync evt="end" delay="0">
                      <p:rtn val="all"/>
                    </p:endSync>
                    <p:childTnLst>
                      <p:par>
                        <p:cTn id="275" fill="hold">
                          <p:stCondLst>
                            <p:cond delay="0"/>
                          </p:stCondLst>
                          <p:childTnLst>
                            <p:par>
                              <p:cTn id="276" fill="hold">
                                <p:stCondLst>
                                  <p:cond delay="0"/>
                                </p:stCondLst>
                                <p:childTnLst>
                                  <p:par>
                                    <p:cTn id="277" presetID="10" presetClass="exit" presetSubtype="0" fill="hold" grpId="1" nodeType="withEffect">
                                      <p:stCondLst>
                                        <p:cond delay="0"/>
                                      </p:stCondLst>
                                      <p:childTnLst>
                                        <p:animEffect transition="out" filter="fade">
                                          <p:cBhvr>
                                            <p:cTn id="278" dur="200"/>
                                            <p:tgtEl>
                                              <p:spTgt spid="28"/>
                                            </p:tgtEl>
                                          </p:cBhvr>
                                        </p:animEffect>
                                        <p:set>
                                          <p:cBhvr>
                                            <p:cTn id="279"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49.3"/>
                      </p:tgtEl>
                    </p:cond>
                  </p:nextCondLst>
                </p:seq>
                <p:seq concurrent="1" nextAc="seek">
                  <p:cTn id="280" restart="whenNotActive" fill="hold" evtFilter="cancelBubble" nodeType="interactiveSeq">
                    <p:stCondLst>
                      <p:cond evt="onMediaBookmark" delay="0">
                        <p:tgtEl>
                          <p14:bmkTgt spid="4" bmkName="wdAccessible100:01:49.4"/>
                        </p:tgtEl>
                      </p:cond>
                    </p:stCondLst>
                    <p:endSync evt="end" delay="0">
                      <p:rtn val="all"/>
                    </p:endSync>
                    <p:childTnLst>
                      <p:par>
                        <p:cTn id="281" fill="hold">
                          <p:stCondLst>
                            <p:cond delay="0"/>
                          </p:stCondLst>
                          <p:childTnLst>
                            <p:par>
                              <p:cTn id="282" fill="hold">
                                <p:stCondLst>
                                  <p:cond delay="0"/>
                                </p:stCondLst>
                                <p:childTnLst>
                                  <p:par>
                                    <p:cTn id="283" presetID="10" presetClass="entr" presetSubtype="0" fill="hold" grpId="0" nodeType="withEffect">
                                      <p:stCondLst>
                                        <p:cond delay="0"/>
                                      </p:stCondLst>
                                      <p:childTnLst>
                                        <p:set>
                                          <p:cBhvr>
                                            <p:cTn id="284" dur="1" fill="hold">
                                              <p:stCondLst>
                                                <p:cond delay="0"/>
                                              </p:stCondLst>
                                            </p:cTn>
                                            <p:tgtEl>
                                              <p:spTgt spid="29"/>
                                            </p:tgtEl>
                                            <p:attrNameLst>
                                              <p:attrName>style.visibility</p:attrName>
                                            </p:attrNameLst>
                                          </p:cBhvr>
                                          <p:to>
                                            <p:strVal val="visible"/>
                                          </p:to>
                                        </p:set>
                                        <p:animEffect transition="in" filter="fade">
                                          <p:cBhvr>
                                            <p:cTn id="285" dur="200"/>
                                            <p:tgtEl>
                                              <p:spTgt spid="29"/>
                                            </p:tgtEl>
                                          </p:cBhvr>
                                        </p:animEffect>
                                      </p:childTnLst>
                                    </p:cTn>
                                  </p:par>
                                </p:childTnLst>
                              </p:cTn>
                            </p:par>
                          </p:childTnLst>
                        </p:cTn>
                      </p:par>
                    </p:childTnLst>
                  </p:cTn>
                  <p:nextCondLst>
                    <p:cond evt="onMediaBookmark" delay="0">
                      <p:tgtEl>
                        <p14:bmkTgt spid="4" bmkName="wdAccessible100:01:49.4"/>
                      </p:tgtEl>
                    </p:cond>
                  </p:nextCondLst>
                </p:seq>
                <p:seq concurrent="1" nextAc="seek">
                  <p:cTn id="286" restart="whenNotActive" fill="hold" evtFilter="cancelBubble" nodeType="interactiveSeq">
                    <p:stCondLst>
                      <p:cond evt="onMediaBookmark" delay="0">
                        <p:tgtEl>
                          <p14:bmkTgt spid="4" bmkName="wdAccessible100:01:53.5"/>
                        </p:tgtEl>
                      </p:cond>
                    </p:stCondLst>
                    <p:endSync evt="end" delay="0">
                      <p:rtn val="all"/>
                    </p:endSync>
                    <p:childTnLst>
                      <p:par>
                        <p:cTn id="287" fill="hold">
                          <p:stCondLst>
                            <p:cond delay="0"/>
                          </p:stCondLst>
                          <p:childTnLst>
                            <p:par>
                              <p:cTn id="288" fill="hold">
                                <p:stCondLst>
                                  <p:cond delay="0"/>
                                </p:stCondLst>
                                <p:childTnLst>
                                  <p:par>
                                    <p:cTn id="289" presetID="10" presetClass="exit" presetSubtype="0" fill="hold" grpId="1" nodeType="withEffect">
                                      <p:stCondLst>
                                        <p:cond delay="0"/>
                                      </p:stCondLst>
                                      <p:childTnLst>
                                        <p:animEffect transition="out" filter="fade">
                                          <p:cBhvr>
                                            <p:cTn id="290" dur="200"/>
                                            <p:tgtEl>
                                              <p:spTgt spid="29"/>
                                            </p:tgtEl>
                                          </p:cBhvr>
                                        </p:animEffect>
                                        <p:set>
                                          <p:cBhvr>
                                            <p:cTn id="291"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1:53.5"/>
                      </p:tgtEl>
                    </p:cond>
                  </p:nextCondLst>
                </p:seq>
                <p:seq concurrent="1" nextAc="seek">
                  <p:cTn id="292" restart="whenNotActive" fill="hold" evtFilter="cancelBubble" nodeType="interactiveSeq">
                    <p:stCondLst>
                      <p:cond evt="onMediaBookmark" delay="0">
                        <p:tgtEl>
                          <p14:bmkTgt spid="4" bmkName="wdAccessible100:01:58.6"/>
                        </p:tgtEl>
                      </p:cond>
                    </p:stCondLst>
                    <p:endSync evt="end" delay="0">
                      <p:rtn val="all"/>
                    </p:endSync>
                    <p:childTnLst>
                      <p:par>
                        <p:cTn id="293" fill="hold">
                          <p:stCondLst>
                            <p:cond delay="0"/>
                          </p:stCondLst>
                          <p:childTnLst>
                            <p:par>
                              <p:cTn id="294" fill="hold">
                                <p:stCondLst>
                                  <p:cond delay="0"/>
                                </p:stCondLst>
                                <p:childTnLst>
                                  <p:par>
                                    <p:cTn id="295" presetID="10" presetClass="entr" presetSubtype="0" fill="hold" grpId="0" nodeType="withEffect">
                                      <p:stCondLst>
                                        <p:cond delay="0"/>
                                      </p:stCondLst>
                                      <p:childTnLst>
                                        <p:set>
                                          <p:cBhvr>
                                            <p:cTn id="296" dur="1" fill="hold">
                                              <p:stCondLst>
                                                <p:cond delay="0"/>
                                              </p:stCondLst>
                                            </p:cTn>
                                            <p:tgtEl>
                                              <p:spTgt spid="30"/>
                                            </p:tgtEl>
                                            <p:attrNameLst>
                                              <p:attrName>style.visibility</p:attrName>
                                            </p:attrNameLst>
                                          </p:cBhvr>
                                          <p:to>
                                            <p:strVal val="visible"/>
                                          </p:to>
                                        </p:set>
                                        <p:animEffect transition="in" filter="fade">
                                          <p:cBhvr>
                                            <p:cTn id="297" dur="200"/>
                                            <p:tgtEl>
                                              <p:spTgt spid="30"/>
                                            </p:tgtEl>
                                          </p:cBhvr>
                                        </p:animEffect>
                                      </p:childTnLst>
                                    </p:cTn>
                                  </p:par>
                                </p:childTnLst>
                              </p:cTn>
                            </p:par>
                          </p:childTnLst>
                        </p:cTn>
                      </p:par>
                    </p:childTnLst>
                  </p:cTn>
                  <p:nextCondLst>
                    <p:cond evt="onMediaBookmark" delay="0">
                      <p:tgtEl>
                        <p14:bmkTgt spid="4" bmkName="wdAccessible100:01:58.6"/>
                      </p:tgtEl>
                    </p:cond>
                  </p:nextCondLst>
                </p:seq>
                <p:seq concurrent="1" nextAc="seek">
                  <p:cTn id="298" restart="whenNotActive" fill="hold" evtFilter="cancelBubble" nodeType="interactiveSeq">
                    <p:stCondLst>
                      <p:cond evt="onMediaBookmark" delay="0">
                        <p:tgtEl>
                          <p14:bmkTgt spid="4" bmkName="wdAccessible100:02:04.8"/>
                        </p:tgtEl>
                      </p:cond>
                    </p:stCondLst>
                    <p:endSync evt="end" delay="0">
                      <p:rtn val="all"/>
                    </p:endSync>
                    <p:childTnLst>
                      <p:par>
                        <p:cTn id="299" fill="hold">
                          <p:stCondLst>
                            <p:cond delay="0"/>
                          </p:stCondLst>
                          <p:childTnLst>
                            <p:par>
                              <p:cTn id="300" fill="hold">
                                <p:stCondLst>
                                  <p:cond delay="0"/>
                                </p:stCondLst>
                                <p:childTnLst>
                                  <p:par>
                                    <p:cTn id="301" presetID="10" presetClass="exit" presetSubtype="0" fill="hold" grpId="1" nodeType="withEffect">
                                      <p:stCondLst>
                                        <p:cond delay="0"/>
                                      </p:stCondLst>
                                      <p:childTnLst>
                                        <p:animEffect transition="out" filter="fade">
                                          <p:cBhvr>
                                            <p:cTn id="302" dur="200"/>
                                            <p:tgtEl>
                                              <p:spTgt spid="30"/>
                                            </p:tgtEl>
                                          </p:cBhvr>
                                        </p:animEffect>
                                        <p:set>
                                          <p:cBhvr>
                                            <p:cTn id="303"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04.8"/>
                      </p:tgtEl>
                    </p:cond>
                  </p:nextCondLst>
                </p:seq>
                <p:seq concurrent="1" nextAc="seek">
                  <p:cTn id="304" restart="whenNotActive" fill="hold" evtFilter="cancelBubble" nodeType="interactiveSeq">
                    <p:stCondLst>
                      <p:cond evt="onMediaBookmark" delay="0">
                        <p:tgtEl>
                          <p14:bmkTgt spid="4" bmkName="wdAccessible100:02:06.5"/>
                        </p:tgtEl>
                      </p:cond>
                    </p:stCondLst>
                    <p:endSync evt="end" delay="0">
                      <p:rtn val="all"/>
                    </p:endSync>
                    <p:childTnLst>
                      <p:par>
                        <p:cTn id="305" fill="hold">
                          <p:stCondLst>
                            <p:cond delay="0"/>
                          </p:stCondLst>
                          <p:childTnLst>
                            <p:par>
                              <p:cTn id="306" fill="hold">
                                <p:stCondLst>
                                  <p:cond delay="0"/>
                                </p:stCondLst>
                                <p:childTnLst>
                                  <p:par>
                                    <p:cTn id="307" presetID="10" presetClass="entr" presetSubtype="0" fill="hold" grpId="0" nodeType="withEffect">
                                      <p:stCondLst>
                                        <p:cond delay="0"/>
                                      </p:stCondLst>
                                      <p:childTnLst>
                                        <p:set>
                                          <p:cBhvr>
                                            <p:cTn id="308" dur="1" fill="hold">
                                              <p:stCondLst>
                                                <p:cond delay="0"/>
                                              </p:stCondLst>
                                            </p:cTn>
                                            <p:tgtEl>
                                              <p:spTgt spid="31"/>
                                            </p:tgtEl>
                                            <p:attrNameLst>
                                              <p:attrName>style.visibility</p:attrName>
                                            </p:attrNameLst>
                                          </p:cBhvr>
                                          <p:to>
                                            <p:strVal val="visible"/>
                                          </p:to>
                                        </p:set>
                                        <p:animEffect transition="in" filter="fade">
                                          <p:cBhvr>
                                            <p:cTn id="309" dur="200"/>
                                            <p:tgtEl>
                                              <p:spTgt spid="31"/>
                                            </p:tgtEl>
                                          </p:cBhvr>
                                        </p:animEffect>
                                      </p:childTnLst>
                                    </p:cTn>
                                  </p:par>
                                </p:childTnLst>
                              </p:cTn>
                            </p:par>
                          </p:childTnLst>
                        </p:cTn>
                      </p:par>
                    </p:childTnLst>
                  </p:cTn>
                  <p:nextCondLst>
                    <p:cond evt="onMediaBookmark" delay="0">
                      <p:tgtEl>
                        <p14:bmkTgt spid="4" bmkName="wdAccessible100:02:06.5"/>
                      </p:tgtEl>
                    </p:cond>
                  </p:nextCondLst>
                </p:seq>
                <p:seq concurrent="1" nextAc="seek">
                  <p:cTn id="310" restart="whenNotActive" fill="hold" evtFilter="cancelBubble" nodeType="interactiveSeq">
                    <p:stCondLst>
                      <p:cond evt="onMediaBookmark" delay="0">
                        <p:tgtEl>
                          <p14:bmkTgt spid="4" bmkName="wdAccessible100:02:13.2"/>
                        </p:tgtEl>
                      </p:cond>
                    </p:stCondLst>
                    <p:endSync evt="end" delay="0">
                      <p:rtn val="all"/>
                    </p:endSync>
                    <p:childTnLst>
                      <p:par>
                        <p:cTn id="311" fill="hold">
                          <p:stCondLst>
                            <p:cond delay="0"/>
                          </p:stCondLst>
                          <p:childTnLst>
                            <p:par>
                              <p:cTn id="312" fill="hold">
                                <p:stCondLst>
                                  <p:cond delay="0"/>
                                </p:stCondLst>
                                <p:childTnLst>
                                  <p:par>
                                    <p:cTn id="313" presetID="10" presetClass="exit" presetSubtype="0" fill="hold" grpId="1" nodeType="withEffect">
                                      <p:stCondLst>
                                        <p:cond delay="0"/>
                                      </p:stCondLst>
                                      <p:childTnLst>
                                        <p:animEffect transition="out" filter="fade">
                                          <p:cBhvr>
                                            <p:cTn id="314" dur="200"/>
                                            <p:tgtEl>
                                              <p:spTgt spid="31"/>
                                            </p:tgtEl>
                                          </p:cBhvr>
                                        </p:animEffect>
                                        <p:set>
                                          <p:cBhvr>
                                            <p:cTn id="315"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13.2"/>
                      </p:tgtEl>
                    </p:cond>
                  </p:nextCondLst>
                </p:seq>
                <p:seq concurrent="1" nextAc="seek">
                  <p:cTn id="316" restart="whenNotActive" fill="hold" evtFilter="cancelBubble" nodeType="interactiveSeq">
                    <p:stCondLst>
                      <p:cond evt="onMediaBookmark" delay="0">
                        <p:tgtEl>
                          <p14:bmkTgt spid="4" bmkName="wdAccessible100:02:19.8"/>
                        </p:tgtEl>
                      </p:cond>
                    </p:stCondLst>
                    <p:endSync evt="end" delay="0">
                      <p:rtn val="all"/>
                    </p:endSync>
                    <p:childTnLst>
                      <p:par>
                        <p:cTn id="317" fill="hold">
                          <p:stCondLst>
                            <p:cond delay="0"/>
                          </p:stCondLst>
                          <p:childTnLst>
                            <p:par>
                              <p:cTn id="318" fill="hold">
                                <p:stCondLst>
                                  <p:cond delay="0"/>
                                </p:stCondLst>
                                <p:childTnLst>
                                  <p:par>
                                    <p:cTn id="319" presetID="10" presetClass="entr" presetSubtype="0" fill="hold" grpId="0" nodeType="withEffect">
                                      <p:stCondLst>
                                        <p:cond delay="0"/>
                                      </p:stCondLst>
                                      <p:childTnLst>
                                        <p:set>
                                          <p:cBhvr>
                                            <p:cTn id="320" dur="1" fill="hold">
                                              <p:stCondLst>
                                                <p:cond delay="0"/>
                                              </p:stCondLst>
                                            </p:cTn>
                                            <p:tgtEl>
                                              <p:spTgt spid="32"/>
                                            </p:tgtEl>
                                            <p:attrNameLst>
                                              <p:attrName>style.visibility</p:attrName>
                                            </p:attrNameLst>
                                          </p:cBhvr>
                                          <p:to>
                                            <p:strVal val="visible"/>
                                          </p:to>
                                        </p:set>
                                        <p:animEffect transition="in" filter="fade">
                                          <p:cBhvr>
                                            <p:cTn id="321" dur="200"/>
                                            <p:tgtEl>
                                              <p:spTgt spid="32"/>
                                            </p:tgtEl>
                                          </p:cBhvr>
                                        </p:animEffect>
                                      </p:childTnLst>
                                    </p:cTn>
                                  </p:par>
                                </p:childTnLst>
                              </p:cTn>
                            </p:par>
                          </p:childTnLst>
                        </p:cTn>
                      </p:par>
                    </p:childTnLst>
                  </p:cTn>
                  <p:nextCondLst>
                    <p:cond evt="onMediaBookmark" delay="0">
                      <p:tgtEl>
                        <p14:bmkTgt spid="4" bmkName="wdAccessible100:02:19.8"/>
                      </p:tgtEl>
                    </p:cond>
                  </p:nextCondLst>
                </p:seq>
                <p:seq concurrent="1" nextAc="seek">
                  <p:cTn id="322" restart="whenNotActive" fill="hold" evtFilter="cancelBubble" nodeType="interactiveSeq">
                    <p:stCondLst>
                      <p:cond evt="onMediaBookmark" delay="0">
                        <p:tgtEl>
                          <p14:bmkTgt spid="4" bmkName="wdAccessible100:02:25.8"/>
                        </p:tgtEl>
                      </p:cond>
                    </p:stCondLst>
                    <p:endSync evt="end" delay="0">
                      <p:rtn val="all"/>
                    </p:endSync>
                    <p:childTnLst>
                      <p:par>
                        <p:cTn id="323" fill="hold">
                          <p:stCondLst>
                            <p:cond delay="0"/>
                          </p:stCondLst>
                          <p:childTnLst>
                            <p:par>
                              <p:cTn id="324" fill="hold">
                                <p:stCondLst>
                                  <p:cond delay="0"/>
                                </p:stCondLst>
                                <p:childTnLst>
                                  <p:par>
                                    <p:cTn id="325" presetID="10" presetClass="exit" presetSubtype="0" fill="hold" grpId="1" nodeType="withEffect">
                                      <p:stCondLst>
                                        <p:cond delay="0"/>
                                      </p:stCondLst>
                                      <p:childTnLst>
                                        <p:animEffect transition="out" filter="fade">
                                          <p:cBhvr>
                                            <p:cTn id="326" dur="200"/>
                                            <p:tgtEl>
                                              <p:spTgt spid="32"/>
                                            </p:tgtEl>
                                          </p:cBhvr>
                                        </p:animEffect>
                                        <p:set>
                                          <p:cBhvr>
                                            <p:cTn id="327"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25.8"/>
                      </p:tgtEl>
                    </p:cond>
                  </p:nextCondLst>
                </p:seq>
                <p:seq concurrent="1" nextAc="seek">
                  <p:cTn id="328" restart="whenNotActive" fill="hold" evtFilter="cancelBubble" nodeType="interactiveSeq">
                    <p:stCondLst>
                      <p:cond evt="onMediaBookmark" delay="0">
                        <p:tgtEl>
                          <p14:bmkTgt spid="4" bmkName="wdAccessible100:02:25.9"/>
                        </p:tgtEl>
                      </p:cond>
                    </p:stCondLst>
                    <p:endSync evt="end" delay="0">
                      <p:rtn val="all"/>
                    </p:endSync>
                    <p:childTnLst>
                      <p:par>
                        <p:cTn id="329" fill="hold">
                          <p:stCondLst>
                            <p:cond delay="0"/>
                          </p:stCondLst>
                          <p:childTnLst>
                            <p:par>
                              <p:cTn id="330" fill="hold">
                                <p:stCondLst>
                                  <p:cond delay="0"/>
                                </p:stCondLst>
                                <p:childTnLst>
                                  <p:par>
                                    <p:cTn id="331" presetID="10" presetClass="entr" presetSubtype="0" fill="hold" grpId="0" nodeType="withEffect">
                                      <p:stCondLst>
                                        <p:cond delay="0"/>
                                      </p:stCondLst>
                                      <p:childTnLst>
                                        <p:set>
                                          <p:cBhvr>
                                            <p:cTn id="332" dur="1" fill="hold">
                                              <p:stCondLst>
                                                <p:cond delay="0"/>
                                              </p:stCondLst>
                                            </p:cTn>
                                            <p:tgtEl>
                                              <p:spTgt spid="33"/>
                                            </p:tgtEl>
                                            <p:attrNameLst>
                                              <p:attrName>style.visibility</p:attrName>
                                            </p:attrNameLst>
                                          </p:cBhvr>
                                          <p:to>
                                            <p:strVal val="visible"/>
                                          </p:to>
                                        </p:set>
                                        <p:animEffect transition="in" filter="fade">
                                          <p:cBhvr>
                                            <p:cTn id="333" dur="200"/>
                                            <p:tgtEl>
                                              <p:spTgt spid="33"/>
                                            </p:tgtEl>
                                          </p:cBhvr>
                                        </p:animEffect>
                                      </p:childTnLst>
                                    </p:cTn>
                                  </p:par>
                                </p:childTnLst>
                              </p:cTn>
                            </p:par>
                          </p:childTnLst>
                        </p:cTn>
                      </p:par>
                    </p:childTnLst>
                  </p:cTn>
                  <p:nextCondLst>
                    <p:cond evt="onMediaBookmark" delay="0">
                      <p:tgtEl>
                        <p14:bmkTgt spid="4" bmkName="wdAccessible100:02:25.9"/>
                      </p:tgtEl>
                    </p:cond>
                  </p:nextCondLst>
                </p:seq>
                <p:seq concurrent="1" nextAc="seek">
                  <p:cTn id="334" restart="whenNotActive" fill="hold" evtFilter="cancelBubble" nodeType="interactiveSeq">
                    <p:stCondLst>
                      <p:cond evt="onMediaBookmark" delay="0">
                        <p:tgtEl>
                          <p14:bmkTgt spid="4" bmkName="wdAccessible100:02:29.8"/>
                        </p:tgtEl>
                      </p:cond>
                    </p:stCondLst>
                    <p:endSync evt="end" delay="0">
                      <p:rtn val="all"/>
                    </p:endSync>
                    <p:childTnLst>
                      <p:par>
                        <p:cTn id="335" fill="hold">
                          <p:stCondLst>
                            <p:cond delay="0"/>
                          </p:stCondLst>
                          <p:childTnLst>
                            <p:par>
                              <p:cTn id="336" fill="hold">
                                <p:stCondLst>
                                  <p:cond delay="0"/>
                                </p:stCondLst>
                                <p:childTnLst>
                                  <p:par>
                                    <p:cTn id="337" presetID="10" presetClass="exit" presetSubtype="0" fill="hold" grpId="1" nodeType="withEffect">
                                      <p:stCondLst>
                                        <p:cond delay="0"/>
                                      </p:stCondLst>
                                      <p:childTnLst>
                                        <p:animEffect transition="out" filter="fade">
                                          <p:cBhvr>
                                            <p:cTn id="338" dur="200"/>
                                            <p:tgtEl>
                                              <p:spTgt spid="33"/>
                                            </p:tgtEl>
                                          </p:cBhvr>
                                        </p:animEffect>
                                        <p:set>
                                          <p:cBhvr>
                                            <p:cTn id="339"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29.8"/>
                      </p:tgtEl>
                    </p:cond>
                  </p:nextCondLst>
                </p:seq>
                <p:seq concurrent="1" nextAc="seek">
                  <p:cTn id="340" restart="whenNotActive" fill="hold" evtFilter="cancelBubble" nodeType="interactiveSeq">
                    <p:stCondLst>
                      <p:cond evt="onMediaBookmark" delay="0">
                        <p:tgtEl>
                          <p14:bmkTgt spid="4" bmkName="wdAccessible100:02:31.6"/>
                        </p:tgtEl>
                      </p:cond>
                    </p:stCondLst>
                    <p:endSync evt="end" delay="0">
                      <p:rtn val="all"/>
                    </p:endSync>
                    <p:childTnLst>
                      <p:par>
                        <p:cTn id="341" fill="hold">
                          <p:stCondLst>
                            <p:cond delay="0"/>
                          </p:stCondLst>
                          <p:childTnLst>
                            <p:par>
                              <p:cTn id="342" fill="hold">
                                <p:stCondLst>
                                  <p:cond delay="0"/>
                                </p:stCondLst>
                                <p:childTnLst>
                                  <p:par>
                                    <p:cTn id="343" presetID="10" presetClass="entr" presetSubtype="0" fill="hold" grpId="0" nodeType="withEffect">
                                      <p:stCondLst>
                                        <p:cond delay="0"/>
                                      </p:stCondLst>
                                      <p:childTnLst>
                                        <p:set>
                                          <p:cBhvr>
                                            <p:cTn id="344" dur="1" fill="hold">
                                              <p:stCondLst>
                                                <p:cond delay="0"/>
                                              </p:stCondLst>
                                            </p:cTn>
                                            <p:tgtEl>
                                              <p:spTgt spid="34"/>
                                            </p:tgtEl>
                                            <p:attrNameLst>
                                              <p:attrName>style.visibility</p:attrName>
                                            </p:attrNameLst>
                                          </p:cBhvr>
                                          <p:to>
                                            <p:strVal val="visible"/>
                                          </p:to>
                                        </p:set>
                                        <p:animEffect transition="in" filter="fade">
                                          <p:cBhvr>
                                            <p:cTn id="345" dur="200"/>
                                            <p:tgtEl>
                                              <p:spTgt spid="34"/>
                                            </p:tgtEl>
                                          </p:cBhvr>
                                        </p:animEffect>
                                      </p:childTnLst>
                                    </p:cTn>
                                  </p:par>
                                </p:childTnLst>
                              </p:cTn>
                            </p:par>
                          </p:childTnLst>
                        </p:cTn>
                      </p:par>
                    </p:childTnLst>
                  </p:cTn>
                  <p:nextCondLst>
                    <p:cond evt="onMediaBookmark" delay="0">
                      <p:tgtEl>
                        <p14:bmkTgt spid="4" bmkName="wdAccessible100:02:31.6"/>
                      </p:tgtEl>
                    </p:cond>
                  </p:nextCondLst>
                </p:seq>
                <p:seq concurrent="1" nextAc="seek">
                  <p:cTn id="346" restart="whenNotActive" fill="hold" evtFilter="cancelBubble" nodeType="interactiveSeq">
                    <p:stCondLst>
                      <p:cond evt="onMediaBookmark" delay="0">
                        <p:tgtEl>
                          <p14:bmkTgt spid="4" bmkName="wdAccessible100:02:37.2"/>
                        </p:tgtEl>
                      </p:cond>
                    </p:stCondLst>
                    <p:endSync evt="end" delay="0">
                      <p:rtn val="all"/>
                    </p:endSync>
                    <p:childTnLst>
                      <p:par>
                        <p:cTn id="347" fill="hold">
                          <p:stCondLst>
                            <p:cond delay="0"/>
                          </p:stCondLst>
                          <p:childTnLst>
                            <p:par>
                              <p:cTn id="348" fill="hold">
                                <p:stCondLst>
                                  <p:cond delay="0"/>
                                </p:stCondLst>
                                <p:childTnLst>
                                  <p:par>
                                    <p:cTn id="349" presetID="10" presetClass="exit" presetSubtype="0" fill="hold" grpId="1" nodeType="withEffect">
                                      <p:stCondLst>
                                        <p:cond delay="0"/>
                                      </p:stCondLst>
                                      <p:childTnLst>
                                        <p:animEffect transition="out" filter="fade">
                                          <p:cBhvr>
                                            <p:cTn id="350" dur="200"/>
                                            <p:tgtEl>
                                              <p:spTgt spid="34"/>
                                            </p:tgtEl>
                                          </p:cBhvr>
                                        </p:animEffect>
                                        <p:set>
                                          <p:cBhvr>
                                            <p:cTn id="351"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37.2"/>
                      </p:tgtEl>
                    </p:cond>
                  </p:nextCondLst>
                </p:seq>
                <p:seq concurrent="1" nextAc="seek">
                  <p:cTn id="352" restart="whenNotActive" fill="hold" evtFilter="cancelBubble" nodeType="interactiveSeq">
                    <p:stCondLst>
                      <p:cond evt="onMediaBookmark" delay="0">
                        <p:tgtEl>
                          <p14:bmkTgt spid="4" bmkName="wdAccessible100:02:37.3"/>
                        </p:tgtEl>
                      </p:cond>
                    </p:stCondLst>
                    <p:endSync evt="end" delay="0">
                      <p:rtn val="all"/>
                    </p:endSync>
                    <p:childTnLst>
                      <p:par>
                        <p:cTn id="353" fill="hold">
                          <p:stCondLst>
                            <p:cond delay="0"/>
                          </p:stCondLst>
                          <p:childTnLst>
                            <p:par>
                              <p:cTn id="354" fill="hold">
                                <p:stCondLst>
                                  <p:cond delay="0"/>
                                </p:stCondLst>
                                <p:childTnLst>
                                  <p:par>
                                    <p:cTn id="355" presetID="10" presetClass="entr" presetSubtype="0" fill="hold" grpId="0" nodeType="withEffect">
                                      <p:stCondLst>
                                        <p:cond delay="0"/>
                                      </p:stCondLst>
                                      <p:childTnLst>
                                        <p:set>
                                          <p:cBhvr>
                                            <p:cTn id="356" dur="1" fill="hold">
                                              <p:stCondLst>
                                                <p:cond delay="0"/>
                                              </p:stCondLst>
                                            </p:cTn>
                                            <p:tgtEl>
                                              <p:spTgt spid="35"/>
                                            </p:tgtEl>
                                            <p:attrNameLst>
                                              <p:attrName>style.visibility</p:attrName>
                                            </p:attrNameLst>
                                          </p:cBhvr>
                                          <p:to>
                                            <p:strVal val="visible"/>
                                          </p:to>
                                        </p:set>
                                        <p:animEffect transition="in" filter="fade">
                                          <p:cBhvr>
                                            <p:cTn id="357" dur="200"/>
                                            <p:tgtEl>
                                              <p:spTgt spid="35"/>
                                            </p:tgtEl>
                                          </p:cBhvr>
                                        </p:animEffect>
                                      </p:childTnLst>
                                    </p:cTn>
                                  </p:par>
                                </p:childTnLst>
                              </p:cTn>
                            </p:par>
                          </p:childTnLst>
                        </p:cTn>
                      </p:par>
                    </p:childTnLst>
                  </p:cTn>
                  <p:nextCondLst>
                    <p:cond evt="onMediaBookmark" delay="0">
                      <p:tgtEl>
                        <p14:bmkTgt spid="4" bmkName="wdAccessible100:02:37.3"/>
                      </p:tgtEl>
                    </p:cond>
                  </p:nextCondLst>
                </p:seq>
                <p:seq concurrent="1" nextAc="seek">
                  <p:cTn id="358" restart="whenNotActive" fill="hold" evtFilter="cancelBubble" nodeType="interactiveSeq">
                    <p:stCondLst>
                      <p:cond evt="onMediaBookmark" delay="0">
                        <p:tgtEl>
                          <p14:bmkTgt spid="4" bmkName="wdAccessible100:02:42.9"/>
                        </p:tgtEl>
                      </p:cond>
                    </p:stCondLst>
                    <p:endSync evt="end" delay="0">
                      <p:rtn val="all"/>
                    </p:endSync>
                    <p:childTnLst>
                      <p:par>
                        <p:cTn id="359" fill="hold">
                          <p:stCondLst>
                            <p:cond delay="0"/>
                          </p:stCondLst>
                          <p:childTnLst>
                            <p:par>
                              <p:cTn id="360" fill="hold">
                                <p:stCondLst>
                                  <p:cond delay="0"/>
                                </p:stCondLst>
                                <p:childTnLst>
                                  <p:par>
                                    <p:cTn id="361" presetID="10" presetClass="exit" presetSubtype="0" fill="hold" grpId="1" nodeType="withEffect">
                                      <p:stCondLst>
                                        <p:cond delay="0"/>
                                      </p:stCondLst>
                                      <p:childTnLst>
                                        <p:animEffect transition="out" filter="fade">
                                          <p:cBhvr>
                                            <p:cTn id="362" dur="200"/>
                                            <p:tgtEl>
                                              <p:spTgt spid="35"/>
                                            </p:tgtEl>
                                          </p:cBhvr>
                                        </p:animEffect>
                                        <p:set>
                                          <p:cBhvr>
                                            <p:cTn id="363"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4" bmkName="wdAccessible100:02:42.9"/>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childTnLst>
            </p:cTn>
          </p:par>
        </p:tnLst>
        <p:bldLst>
          <p:bldP spid="7" grpId="0" build="p"/>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Paragraph styles (1:48)</a:t>
            </a:r>
            <a:endParaRPr lang="en-US" sz="3200" dirty="0"/>
          </a:p>
        </p:txBody>
      </p:sp>
      <p:sp>
        <p:nvSpPr>
          <p:cNvPr id="2" name="Footer Placeholder 1"/>
          <p:cNvSpPr>
            <a:spLocks noGrp="1"/>
          </p:cNvSpPr>
          <p:nvPr>
            <p:ph type="ftr" sz="quarter" idx="11"/>
          </p:nvPr>
        </p:nvSpPr>
        <p:spPr/>
        <p:txBody>
          <a:bodyPr/>
          <a:lstStyle/>
          <a:p>
            <a:r>
              <a:rPr lang="en-US" dirty="0"/>
              <a:t>Create accessible documents</a:t>
            </a: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wdAccessible2.wmv">
            <a:hlinkClick r:id="" action="ppaction://media"/>
          </p:cNvPr>
          <p:cNvPicPr>
            <a:picLocks noGrp="1" noChangeAspect="1"/>
          </p:cNvPicPr>
          <p:nvPr>
            <p:ph idx="1"/>
            <a:videoFile r:link="rId2"/>
            <p:custDataLst>
              <p:tags r:id="rId3"/>
            </p:custDataLst>
            <p:extLst>
              <p:ext uri="{DAA4B4D4-6D71-4841-9C94-3DE7FCFB9230}">
                <p14:media xmlns:p14="http://schemas.microsoft.com/office/powerpoint/2010/main" r:embed="rId1">
                  <p14:bmkLst>
                    <p14:bmk name="wdAccessible200:00:00.8" time="833"/>
                    <p14:bmk name="wdAccessible200:00:06.4" time="6433"/>
                    <p14:bmk name="wdAccessible200:00:06.5" time="6533"/>
                    <p14:bmk name="wdAccessible200:00:12.4" time="12433"/>
                    <p14:bmk name="wdAccessible200:00:12.5" time="12533"/>
                    <p14:bmk name="wdAccessible200:00:17.9" time="17900"/>
                    <p14:bmk name="wdAccessible200:00:18.0" time="18000"/>
                    <p14:bmk name="wdAccessible200:00:21.8" time="21833"/>
                    <p14:bmk name="wdAccessible200:00:21.9" time="21933"/>
                    <p14:bmk name="wdAccessible200:00:26.2" time="26233"/>
                    <p14:bmk name="wdAccessible200:00:26.3" time="26333"/>
                    <p14:bmk name="wdAccessible200:00:28.8" time="28800"/>
                    <p14:bmk name="wdAccessible200:00:28.9" time="28900"/>
                    <p14:bmk name="wdAccessible200:00:36.2" time="36233"/>
                    <p14:bmk name="wdAccessible200:00:36.3" time="36333"/>
                    <p14:bmk name="wdAccessible200:00:40.8" time="40833"/>
                    <p14:bmk name="wdAccessible200:00:40.9" time="40933"/>
                    <p14:bmk name="wdAccessible200:00:45.2" time="45267"/>
                    <p14:bmk name="wdAccessible200:00:45.3" time="45367"/>
                    <p14:bmk name="wdAccessible200:00:48.8" time="48800"/>
                    <p14:bmk name="wdAccessible200:00:54.5" time="54500"/>
                    <p14:bmk name="wdAccessible200:00:58.8" time="58800"/>
                    <p14:bmk name="wdAccessible200:00:58.9" time="58900"/>
                    <p14:bmk name="wdAccessible200:01:02.5" time="62500"/>
                    <p14:bmk name="wdAccessible200:01:02.6" time="62600"/>
                    <p14:bmk name="wdAccessible200:01:10.1" time="70133"/>
                    <p14:bmk name="wdAccessible200:01:10.2" time="70233"/>
                    <p14:bmk name="wdAccessible200:01:16.3" time="76300"/>
                    <p14:bmk name="wdAccessible200:01:16.4" time="76400"/>
                    <p14:bmk name="wdAccessible200:01:19.8" time="79800"/>
                    <p14:bmk name="wdAccessible200:01:19.9" time="79900"/>
                    <p14:bmk name="wdAccessible200:01:22.4" time="82400"/>
                    <p14:bmk name="wdAccessible200:01:22.5" time="82500"/>
                    <p14:bmk name="wdAccessible200:01:29.0" time="89067"/>
                    <p14:bmk name="wdAccessible200:01:29.1" time="89167"/>
                    <p14:bmk name="wdAccessible200:01:36.9" time="96900"/>
                    <p14:bmk name="wdAccessible200:01:37.0" time="97000"/>
                    <p14:bmk name="wdAccessible200:01:39.0" time="99033"/>
                    <p14:bmk name="wdAccessible200:01:39.1" time="99133"/>
                    <p14:bmk name="wdAccessible200:01:44.9" time="104900"/>
                  </p14:bmkLst>
                </p14:media>
              </p:ext>
            </p:extLst>
          </p:nvPr>
        </p:nvPicPr>
        <p:blipFill>
          <a:blip r:embed="rId26"/>
          <a:stretch>
            <a:fillRect/>
          </a:stretch>
        </p:blipFill>
        <p:spPr>
          <a:xfrm>
            <a:off x="1524000" y="993775"/>
            <a:ext cx="5943600" cy="4457700"/>
          </a:xfrm>
        </p:spPr>
      </p:pic>
      <p:sp>
        <p:nvSpPr>
          <p:cNvPr id="6" name="wdAccessible2Usingparagraph00:00:00.8-00:00:06.4"/>
          <p:cNvSpPr txBox="1"/>
          <p:nvPr>
            <p:custDataLst>
              <p:tags r:id="rId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Using paragraph styles for the body of your text is especially important for people using screen readers.</a:t>
            </a:r>
            <a:endParaRPr lang="en-US">
              <a:solidFill>
                <a:srgbClr val="FFFFFF"/>
              </a:solidFill>
              <a:latin typeface="Calibri"/>
            </a:endParaRPr>
          </a:p>
        </p:txBody>
      </p:sp>
      <p:sp>
        <p:nvSpPr>
          <p:cNvPr id="8" name="wdAccessible2Whenyou00:00:06.5-00:00:12.4"/>
          <p:cNvSpPr txBox="1"/>
          <p:nvPr>
            <p:custDataLst>
              <p:tags r:id="rId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When you separate paragraphs with empty lines, or use empty lines to format your document.</a:t>
            </a:r>
            <a:endParaRPr lang="en-US">
              <a:solidFill>
                <a:srgbClr val="FFFFFF"/>
              </a:solidFill>
              <a:latin typeface="Calibri"/>
            </a:endParaRPr>
          </a:p>
        </p:txBody>
      </p:sp>
      <p:sp>
        <p:nvSpPr>
          <p:cNvPr id="9" name="wdAccessible2Peopleusing00:00:12.5-00:00:17.9"/>
          <p:cNvSpPr txBox="1"/>
          <p:nvPr>
            <p:custDataLst>
              <p:tags r:id="rId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People using text to speech tools hear “blank” for each line with no text.</a:t>
            </a:r>
            <a:endParaRPr lang="en-US">
              <a:solidFill>
                <a:srgbClr val="FFFFFF"/>
              </a:solidFill>
              <a:latin typeface="Calibri"/>
            </a:endParaRPr>
          </a:p>
        </p:txBody>
      </p:sp>
      <p:sp>
        <p:nvSpPr>
          <p:cNvPr id="10" name="wdAccessible2Thiscould00:00:18.0-00:00:21.8"/>
          <p:cNvSpPr txBox="1"/>
          <p:nvPr>
            <p:custDataLst>
              <p:tags r:id="rId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This could lead them to believe that they’ve reached the end of your document.</a:t>
            </a:r>
            <a:endParaRPr lang="en-US">
              <a:solidFill>
                <a:srgbClr val="FFFFFF"/>
              </a:solidFill>
              <a:latin typeface="Calibri"/>
            </a:endParaRPr>
          </a:p>
        </p:txBody>
      </p:sp>
      <p:sp>
        <p:nvSpPr>
          <p:cNvPr id="11" name="wdAccessible2Bysetting00:00:21.9-00:00:26.2"/>
          <p:cNvSpPr txBox="1"/>
          <p:nvPr>
            <p:custDataLst>
              <p:tags r:id="rId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By setting the spacing that appears before or after paragraphs in your document, </a:t>
            </a:r>
            <a:endParaRPr lang="en-US">
              <a:solidFill>
                <a:srgbClr val="FFFFFF"/>
              </a:solidFill>
              <a:latin typeface="Calibri"/>
            </a:endParaRPr>
          </a:p>
        </p:txBody>
      </p:sp>
      <p:sp>
        <p:nvSpPr>
          <p:cNvPr id="12" name="wdAccessible2youcan00:00:26.3-00:00:28.8"/>
          <p:cNvSpPr txBox="1"/>
          <p:nvPr>
            <p:custDataLst>
              <p:tags r:id="rId9"/>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clearly define each block of text</a:t>
            </a:r>
            <a:endParaRPr lang="en-US">
              <a:solidFill>
                <a:srgbClr val="FFFFFF"/>
              </a:solidFill>
              <a:latin typeface="Calibri"/>
            </a:endParaRPr>
          </a:p>
        </p:txBody>
      </p:sp>
      <p:sp>
        <p:nvSpPr>
          <p:cNvPr id="13" name="wdAccessible2withoutadding00:00:28.9-00:00:36.2"/>
          <p:cNvSpPr txBox="1"/>
          <p:nvPr>
            <p:custDataLst>
              <p:tags r:id="rId1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without adding extra blank lines by using a quick style set that uses the spacing that you want.</a:t>
            </a:r>
            <a:endParaRPr lang="en-US">
              <a:solidFill>
                <a:srgbClr val="FFFFFF"/>
              </a:solidFill>
              <a:latin typeface="Calibri"/>
            </a:endParaRPr>
          </a:p>
        </p:txBody>
      </p:sp>
      <p:sp>
        <p:nvSpPr>
          <p:cNvPr id="14" name="wdAccessible2Onthe00:00:36.3-00:00:40.8"/>
          <p:cNvSpPr txBox="1"/>
          <p:nvPr>
            <p:custDataLst>
              <p:tags r:id="rId1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On the Home tab, in the Styles group, click Change Styles, and then point to Style Set.</a:t>
            </a:r>
            <a:endParaRPr lang="en-US">
              <a:solidFill>
                <a:srgbClr val="FFFFFF"/>
              </a:solidFill>
              <a:latin typeface="Calibri"/>
            </a:endParaRPr>
          </a:p>
        </p:txBody>
      </p:sp>
      <p:sp>
        <p:nvSpPr>
          <p:cNvPr id="15" name="wdAccessible2LivePreview00:00:40.9-00:00:45.2"/>
          <p:cNvSpPr txBox="1"/>
          <p:nvPr>
            <p:custDataLst>
              <p:tags r:id="rId1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Live Preview will show you how the line spacing changes from one set to the next.</a:t>
            </a:r>
            <a:endParaRPr lang="en-US">
              <a:solidFill>
                <a:srgbClr val="FFFFFF"/>
              </a:solidFill>
              <a:latin typeface="Calibri"/>
            </a:endParaRPr>
          </a:p>
        </p:txBody>
      </p:sp>
      <p:sp>
        <p:nvSpPr>
          <p:cNvPr id="16" name="wdAccessible2Whenyou00:00:45.3-00:00:48.8"/>
          <p:cNvSpPr txBox="1"/>
          <p:nvPr>
            <p:custDataLst>
              <p:tags r:id="rId13"/>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When you see a spacing that you like, click that set.</a:t>
            </a:r>
            <a:endParaRPr lang="en-US">
              <a:solidFill>
                <a:srgbClr val="FFFFFF"/>
              </a:solidFill>
              <a:latin typeface="Calibri"/>
            </a:endParaRPr>
          </a:p>
        </p:txBody>
      </p:sp>
      <p:sp>
        <p:nvSpPr>
          <p:cNvPr id="17" name="wdAccessible2Nowyou00:00:54.5-00:00:58.8"/>
          <p:cNvSpPr txBox="1"/>
          <p:nvPr>
            <p:custDataLst>
              <p:tags r:id="rId1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you can also customize the paragraph spacing, with or without applying a style set,</a:t>
            </a:r>
            <a:endParaRPr lang="en-US">
              <a:solidFill>
                <a:srgbClr val="FFFFFF"/>
              </a:solidFill>
              <a:latin typeface="Calibri"/>
            </a:endParaRPr>
          </a:p>
        </p:txBody>
      </p:sp>
      <p:sp>
        <p:nvSpPr>
          <p:cNvPr id="18" name="wdAccessible2byusing00:00:58.9-00:01:02.5"/>
          <p:cNvSpPr txBox="1"/>
          <p:nvPr>
            <p:custDataLst>
              <p:tags r:id="rId15"/>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by using one of the built-in paragraph spacing styles.</a:t>
            </a:r>
            <a:endParaRPr lang="en-US">
              <a:solidFill>
                <a:srgbClr val="FFFFFF"/>
              </a:solidFill>
              <a:latin typeface="Calibri"/>
            </a:endParaRPr>
          </a:p>
        </p:txBody>
      </p:sp>
      <p:sp>
        <p:nvSpPr>
          <p:cNvPr id="19" name="wdAccessible2Onthe00:01:02.6-00:01:10.1"/>
          <p:cNvSpPr txBox="1"/>
          <p:nvPr>
            <p:custDataLst>
              <p:tags r:id="rId1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On the Home tab, in the Styles group, click Change Styles, and then point to Paragraph Spacing.</a:t>
            </a:r>
            <a:endParaRPr lang="en-US">
              <a:solidFill>
                <a:srgbClr val="FFFFFF"/>
              </a:solidFill>
              <a:latin typeface="Calibri"/>
            </a:endParaRPr>
          </a:p>
        </p:txBody>
      </p:sp>
      <p:sp>
        <p:nvSpPr>
          <p:cNvPr id="20" name="wdAccessible2LivePreview00:01:10.2-00:01:16.3"/>
          <p:cNvSpPr txBox="1"/>
          <p:nvPr>
            <p:custDataLst>
              <p:tags r:id="rId1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Live Preview will show you how the line and paragraph spacing changes from one set to the next.</a:t>
            </a:r>
            <a:endParaRPr lang="en-US">
              <a:solidFill>
                <a:srgbClr val="FFFFFF"/>
              </a:solidFill>
              <a:latin typeface="Calibri"/>
            </a:endParaRPr>
          </a:p>
        </p:txBody>
      </p:sp>
      <p:sp>
        <p:nvSpPr>
          <p:cNvPr id="21" name="wdAccessible2Clickthe00:01:16.4-00:01:19.8"/>
          <p:cNvSpPr txBox="1"/>
          <p:nvPr>
            <p:custDataLst>
              <p:tags r:id="rId18"/>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the style that you like to apply it to your document.</a:t>
            </a:r>
            <a:endParaRPr lang="en-US">
              <a:solidFill>
                <a:srgbClr val="FFFFFF"/>
              </a:solidFill>
              <a:latin typeface="Calibri"/>
            </a:endParaRPr>
          </a:p>
        </p:txBody>
      </p:sp>
      <p:sp>
        <p:nvSpPr>
          <p:cNvPr id="22" name="wdAccessible2Nowif00:01:19.9-00:01:22.4"/>
          <p:cNvSpPr txBox="1"/>
          <p:nvPr>
            <p:custDataLst>
              <p:tags r:id="rId19"/>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if you want to manually enter your paragraph spacing,</a:t>
            </a:r>
            <a:endParaRPr lang="en-US">
              <a:solidFill>
                <a:srgbClr val="FFFFFF"/>
              </a:solidFill>
              <a:latin typeface="Calibri"/>
            </a:endParaRPr>
          </a:p>
        </p:txBody>
      </p:sp>
      <p:sp>
        <p:nvSpPr>
          <p:cNvPr id="23" name="wdAccessible2clickCustom00:01:22.5-00:01:29.0"/>
          <p:cNvSpPr txBox="1"/>
          <p:nvPr>
            <p:custDataLst>
              <p:tags r:id="rId2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Custom Paragraph Spacing, and then in the Manage Styles box, on the Set Defaults tab, under Paragraph Spacing,</a:t>
            </a:r>
            <a:endParaRPr lang="en-US">
              <a:solidFill>
                <a:srgbClr val="FFFFFF"/>
              </a:solidFill>
              <a:latin typeface="Calibri"/>
            </a:endParaRPr>
          </a:p>
        </p:txBody>
      </p:sp>
      <p:sp>
        <p:nvSpPr>
          <p:cNvPr id="24" name="wdAccessible2youcan00:01:29.1-00:01:36.9"/>
          <p:cNvSpPr txBox="1"/>
          <p:nvPr>
            <p:custDataLst>
              <p:tags r:id="rId21"/>
            </p:custDataLst>
          </p:nvPr>
        </p:nvSpPr>
        <p:spPr>
          <a:xfrm>
            <a:off x="1524000" y="4628515"/>
            <a:ext cx="5943600" cy="82296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use the arrows at the Before and After boxes to increase or decrease the spacing before or after your paragraphs.</a:t>
            </a:r>
            <a:endParaRPr lang="en-US">
              <a:solidFill>
                <a:srgbClr val="FFFFFF"/>
              </a:solidFill>
              <a:latin typeface="Calibri"/>
            </a:endParaRPr>
          </a:p>
        </p:txBody>
      </p:sp>
      <p:sp>
        <p:nvSpPr>
          <p:cNvPr id="25" name="wdAccessible2Whenyou’re00:01:37.0-00:01:39.0"/>
          <p:cNvSpPr txBox="1"/>
          <p:nvPr>
            <p:custDataLst>
              <p:tags r:id="rId22"/>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When you’re done, click OK.</a:t>
            </a:r>
            <a:endParaRPr lang="en-US">
              <a:solidFill>
                <a:srgbClr val="FFFFFF"/>
              </a:solidFill>
              <a:latin typeface="Calibri"/>
            </a:endParaRPr>
          </a:p>
        </p:txBody>
      </p:sp>
      <p:sp>
        <p:nvSpPr>
          <p:cNvPr id="26" name="wdAccessible2Upnext,00:01:39.1-00:01:44.9"/>
          <p:cNvSpPr txBox="1"/>
          <p:nvPr>
            <p:custDataLst>
              <p:tags r:id="rId2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Up next, see how to include alternative text for any images, objects, or tables in your document.</a:t>
            </a:r>
            <a:endParaRPr lang="en-US">
              <a:solidFill>
                <a:srgbClr val="FFFFFF"/>
              </a:solidFill>
              <a:latin typeface="Calibri"/>
            </a:endParaRPr>
          </a:p>
        </p:txBody>
      </p:sp>
    </p:spTree>
    <p:extLst>
      <p:ext uri="{BB962C8B-B14F-4D97-AF65-F5344CB8AC3E}">
        <p14:creationId xmlns:p14="http://schemas.microsoft.com/office/powerpoint/2010/main" val="45034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MediaBookmark" delay="0">
                        <p:tgtEl>
                          <p14:bmkTgt spid="4" bmkName="wdAccessible200:00:00.8"/>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childTnLst>
                        </p:cTn>
                      </p:par>
                    </p:childTnLst>
                  </p:cTn>
                  <p:nextCondLst>
                    <p:cond evt="onMediaBookmark" delay="0">
                      <p:tgtEl>
                        <p14:bmkTgt spid="4" bmkName="wdAccessible200:00:00.8"/>
                      </p:tgtEl>
                    </p:cond>
                  </p:nextCondLst>
                </p:seq>
                <p:seq concurrent="1" nextAc="seek">
                  <p:cTn id="22" restart="whenNotActive" fill="hold" evtFilter="cancelBubble" nodeType="interactiveSeq">
                    <p:stCondLst>
                      <p:cond evt="onMediaBookmark" delay="0">
                        <p:tgtEl>
                          <p14:bmkTgt spid="4" bmkName="wdAccessible200:00:06.4"/>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withEffect">
                                      <p:stCondLst>
                                        <p:cond delay="0"/>
                                      </p:stCondLst>
                                      <p:childTnLst>
                                        <p:animEffect transition="out" filter="fade">
                                          <p:cBhvr>
                                            <p:cTn id="26" dur="200"/>
                                            <p:tgtEl>
                                              <p:spTgt spid="6"/>
                                            </p:tgtEl>
                                          </p:cBhvr>
                                        </p:animEffect>
                                        <p:set>
                                          <p:cBhvr>
                                            <p:cTn id="27" dur="1" fill="hold">
                                              <p:stCondLst>
                                                <p:cond delay="199"/>
                                              </p:stCondLst>
                                            </p:cTn>
                                            <p:tgtEl>
                                              <p:spTgt spid="6"/>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06.4"/>
                      </p:tgtEl>
                    </p:cond>
                  </p:nextCondLst>
                </p:seq>
                <p:seq concurrent="1" nextAc="seek">
                  <p:cTn id="28" restart="whenNotActive" fill="hold" evtFilter="cancelBubble" nodeType="interactiveSeq">
                    <p:stCondLst>
                      <p:cond evt="onMediaBookmark" delay="0">
                        <p:tgtEl>
                          <p14:bmkTgt spid="4" bmkName="wdAccessible200:00:06.5"/>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
                                            <p:tgtEl>
                                              <p:spTgt spid="8"/>
                                            </p:tgtEl>
                                          </p:cBhvr>
                                        </p:animEffect>
                                      </p:childTnLst>
                                    </p:cTn>
                                  </p:par>
                                </p:childTnLst>
                              </p:cTn>
                            </p:par>
                          </p:childTnLst>
                        </p:cTn>
                      </p:par>
                    </p:childTnLst>
                  </p:cTn>
                  <p:nextCondLst>
                    <p:cond evt="onMediaBookmark" delay="0">
                      <p:tgtEl>
                        <p14:bmkTgt spid="4" bmkName="wdAccessible200:00:06.5"/>
                      </p:tgtEl>
                    </p:cond>
                  </p:nextCondLst>
                </p:seq>
                <p:seq concurrent="1" nextAc="seek">
                  <p:cTn id="34" restart="whenNotActive" fill="hold" evtFilter="cancelBubble" nodeType="interactiveSeq">
                    <p:stCondLst>
                      <p:cond evt="onMediaBookmark" delay="0">
                        <p:tgtEl>
                          <p14:bmkTgt spid="4" bmkName="wdAccessible200:00:12.4"/>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withEffect">
                                      <p:stCondLst>
                                        <p:cond delay="0"/>
                                      </p:stCondLst>
                                      <p:childTnLst>
                                        <p:animEffect transition="out" filter="fade">
                                          <p:cBhvr>
                                            <p:cTn id="38" dur="200"/>
                                            <p:tgtEl>
                                              <p:spTgt spid="8"/>
                                            </p:tgtEl>
                                          </p:cBhvr>
                                        </p:animEffect>
                                        <p:set>
                                          <p:cBhvr>
                                            <p:cTn id="39" dur="1" fill="hold">
                                              <p:stCondLst>
                                                <p:cond delay="199"/>
                                              </p:stCondLst>
                                            </p:cTn>
                                            <p:tgtEl>
                                              <p:spTgt spid="8"/>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12.4"/>
                      </p:tgtEl>
                    </p:cond>
                  </p:nextCondLst>
                </p:seq>
                <p:seq concurrent="1" nextAc="seek">
                  <p:cTn id="40" restart="whenNotActive" fill="hold" evtFilter="cancelBubble" nodeType="interactiveSeq">
                    <p:stCondLst>
                      <p:cond evt="onMediaBookmark" delay="0">
                        <p:tgtEl>
                          <p14:bmkTgt spid="4" bmkName="wdAccessible200:00:12.5"/>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200"/>
                                            <p:tgtEl>
                                              <p:spTgt spid="9"/>
                                            </p:tgtEl>
                                          </p:cBhvr>
                                        </p:animEffect>
                                      </p:childTnLst>
                                    </p:cTn>
                                  </p:par>
                                </p:childTnLst>
                              </p:cTn>
                            </p:par>
                          </p:childTnLst>
                        </p:cTn>
                      </p:par>
                    </p:childTnLst>
                  </p:cTn>
                  <p:nextCondLst>
                    <p:cond evt="onMediaBookmark" delay="0">
                      <p:tgtEl>
                        <p14:bmkTgt spid="4" bmkName="wdAccessible200:00:12.5"/>
                      </p:tgtEl>
                    </p:cond>
                  </p:nextCondLst>
                </p:seq>
                <p:seq concurrent="1" nextAc="seek">
                  <p:cTn id="46" restart="whenNotActive" fill="hold" evtFilter="cancelBubble" nodeType="interactiveSeq">
                    <p:stCondLst>
                      <p:cond evt="onMediaBookmark" delay="0">
                        <p:tgtEl>
                          <p14:bmkTgt spid="4" bmkName="wdAccessible200:00:17.9"/>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withEffect">
                                      <p:stCondLst>
                                        <p:cond delay="0"/>
                                      </p:stCondLst>
                                      <p:childTnLst>
                                        <p:animEffect transition="out" filter="fade">
                                          <p:cBhvr>
                                            <p:cTn id="50" dur="200"/>
                                            <p:tgtEl>
                                              <p:spTgt spid="9"/>
                                            </p:tgtEl>
                                          </p:cBhvr>
                                        </p:animEffect>
                                        <p:set>
                                          <p:cBhvr>
                                            <p:cTn id="51" dur="1" fill="hold">
                                              <p:stCondLst>
                                                <p:cond delay="1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17.9"/>
                      </p:tgtEl>
                    </p:cond>
                  </p:nextCondLst>
                </p:seq>
                <p:seq concurrent="1" nextAc="seek">
                  <p:cTn id="52" restart="whenNotActive" fill="hold" evtFilter="cancelBubble" nodeType="interactiveSeq">
                    <p:stCondLst>
                      <p:cond evt="onMediaBookmark" delay="0">
                        <p:tgtEl>
                          <p14:bmkTgt spid="4" bmkName="wdAccessible200:00:18.0"/>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
                                            <p:tgtEl>
                                              <p:spTgt spid="10"/>
                                            </p:tgtEl>
                                          </p:cBhvr>
                                        </p:animEffect>
                                      </p:childTnLst>
                                    </p:cTn>
                                  </p:par>
                                </p:childTnLst>
                              </p:cTn>
                            </p:par>
                          </p:childTnLst>
                        </p:cTn>
                      </p:par>
                    </p:childTnLst>
                  </p:cTn>
                  <p:nextCondLst>
                    <p:cond evt="onMediaBookmark" delay="0">
                      <p:tgtEl>
                        <p14:bmkTgt spid="4" bmkName="wdAccessible200:00:18.0"/>
                      </p:tgtEl>
                    </p:cond>
                  </p:nextCondLst>
                </p:seq>
                <p:seq concurrent="1" nextAc="seek">
                  <p:cTn id="58" restart="whenNotActive" fill="hold" evtFilter="cancelBubble" nodeType="interactiveSeq">
                    <p:stCondLst>
                      <p:cond evt="onMediaBookmark" delay="0">
                        <p:tgtEl>
                          <p14:bmkTgt spid="4" bmkName="wdAccessible200:00:21.8"/>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1" nodeType="withEffect">
                                      <p:stCondLst>
                                        <p:cond delay="0"/>
                                      </p:stCondLst>
                                      <p:childTnLst>
                                        <p:animEffect transition="out" filter="fade">
                                          <p:cBhvr>
                                            <p:cTn id="62" dur="200"/>
                                            <p:tgtEl>
                                              <p:spTgt spid="10"/>
                                            </p:tgtEl>
                                          </p:cBhvr>
                                        </p:animEffect>
                                        <p:set>
                                          <p:cBhvr>
                                            <p:cTn id="63" dur="1" fill="hold">
                                              <p:stCondLst>
                                                <p:cond delay="1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21.8"/>
                      </p:tgtEl>
                    </p:cond>
                  </p:nextCondLst>
                </p:seq>
                <p:seq concurrent="1" nextAc="seek">
                  <p:cTn id="64" restart="whenNotActive" fill="hold" evtFilter="cancelBubble" nodeType="interactiveSeq">
                    <p:stCondLst>
                      <p:cond evt="onMediaBookmark" delay="0">
                        <p:tgtEl>
                          <p14:bmkTgt spid="4" bmkName="wdAccessible200:00:21.9"/>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200"/>
                                            <p:tgtEl>
                                              <p:spTgt spid="11"/>
                                            </p:tgtEl>
                                          </p:cBhvr>
                                        </p:animEffect>
                                      </p:childTnLst>
                                    </p:cTn>
                                  </p:par>
                                </p:childTnLst>
                              </p:cTn>
                            </p:par>
                          </p:childTnLst>
                        </p:cTn>
                      </p:par>
                    </p:childTnLst>
                  </p:cTn>
                  <p:nextCondLst>
                    <p:cond evt="onMediaBookmark" delay="0">
                      <p:tgtEl>
                        <p14:bmkTgt spid="4" bmkName="wdAccessible200:00:21.9"/>
                      </p:tgtEl>
                    </p:cond>
                  </p:nextCondLst>
                </p:seq>
                <p:seq concurrent="1" nextAc="seek">
                  <p:cTn id="70" restart="whenNotActive" fill="hold" evtFilter="cancelBubble" nodeType="interactiveSeq">
                    <p:stCondLst>
                      <p:cond evt="onMediaBookmark" delay="0">
                        <p:tgtEl>
                          <p14:bmkTgt spid="4" bmkName="wdAccessible200:00:26.2"/>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1" nodeType="withEffect">
                                      <p:stCondLst>
                                        <p:cond delay="0"/>
                                      </p:stCondLst>
                                      <p:childTnLst>
                                        <p:animEffect transition="out" filter="fade">
                                          <p:cBhvr>
                                            <p:cTn id="74" dur="200"/>
                                            <p:tgtEl>
                                              <p:spTgt spid="11"/>
                                            </p:tgtEl>
                                          </p:cBhvr>
                                        </p:animEffect>
                                        <p:set>
                                          <p:cBhvr>
                                            <p:cTn id="75" dur="1" fill="hold">
                                              <p:stCondLst>
                                                <p:cond delay="199"/>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26.2"/>
                      </p:tgtEl>
                    </p:cond>
                  </p:nextCondLst>
                </p:seq>
                <p:seq concurrent="1" nextAc="seek">
                  <p:cTn id="76" restart="whenNotActive" fill="hold" evtFilter="cancelBubble" nodeType="interactiveSeq">
                    <p:stCondLst>
                      <p:cond evt="onMediaBookmark" delay="0">
                        <p:tgtEl>
                          <p14:bmkTgt spid="4" bmkName="wdAccessible200:00:26.3"/>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200"/>
                                            <p:tgtEl>
                                              <p:spTgt spid="12"/>
                                            </p:tgtEl>
                                          </p:cBhvr>
                                        </p:animEffect>
                                      </p:childTnLst>
                                    </p:cTn>
                                  </p:par>
                                </p:childTnLst>
                              </p:cTn>
                            </p:par>
                          </p:childTnLst>
                        </p:cTn>
                      </p:par>
                    </p:childTnLst>
                  </p:cTn>
                  <p:nextCondLst>
                    <p:cond evt="onMediaBookmark" delay="0">
                      <p:tgtEl>
                        <p14:bmkTgt spid="4" bmkName="wdAccessible200:00:26.3"/>
                      </p:tgtEl>
                    </p:cond>
                  </p:nextCondLst>
                </p:seq>
                <p:seq concurrent="1" nextAc="seek">
                  <p:cTn id="82" restart="whenNotActive" fill="hold" evtFilter="cancelBubble" nodeType="interactiveSeq">
                    <p:stCondLst>
                      <p:cond evt="onMediaBookmark" delay="0">
                        <p:tgtEl>
                          <p14:bmkTgt spid="4" bmkName="wdAccessible200:00:28.8"/>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grpId="1" nodeType="withEffect">
                                      <p:stCondLst>
                                        <p:cond delay="0"/>
                                      </p:stCondLst>
                                      <p:childTnLst>
                                        <p:animEffect transition="out" filter="fade">
                                          <p:cBhvr>
                                            <p:cTn id="86" dur="200"/>
                                            <p:tgtEl>
                                              <p:spTgt spid="12"/>
                                            </p:tgtEl>
                                          </p:cBhvr>
                                        </p:animEffect>
                                        <p:set>
                                          <p:cBhvr>
                                            <p:cTn id="87" dur="1" fill="hold">
                                              <p:stCondLst>
                                                <p:cond delay="199"/>
                                              </p:stCondLst>
                                            </p:cTn>
                                            <p:tgtEl>
                                              <p:spTgt spid="12"/>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28.8"/>
                      </p:tgtEl>
                    </p:cond>
                  </p:nextCondLst>
                </p:seq>
                <p:seq concurrent="1" nextAc="seek">
                  <p:cTn id="88" restart="whenNotActive" fill="hold" evtFilter="cancelBubble" nodeType="interactiveSeq">
                    <p:stCondLst>
                      <p:cond evt="onMediaBookmark" delay="0">
                        <p:tgtEl>
                          <p14:bmkTgt spid="4" bmkName="wdAccessible200:00:28.9"/>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00"/>
                                            <p:tgtEl>
                                              <p:spTgt spid="13"/>
                                            </p:tgtEl>
                                          </p:cBhvr>
                                        </p:animEffect>
                                      </p:childTnLst>
                                    </p:cTn>
                                  </p:par>
                                </p:childTnLst>
                              </p:cTn>
                            </p:par>
                          </p:childTnLst>
                        </p:cTn>
                      </p:par>
                    </p:childTnLst>
                  </p:cTn>
                  <p:nextCondLst>
                    <p:cond evt="onMediaBookmark" delay="0">
                      <p:tgtEl>
                        <p14:bmkTgt spid="4" bmkName="wdAccessible200:00:28.9"/>
                      </p:tgtEl>
                    </p:cond>
                  </p:nextCondLst>
                </p:seq>
                <p:seq concurrent="1" nextAc="seek">
                  <p:cTn id="94" restart="whenNotActive" fill="hold" evtFilter="cancelBubble" nodeType="interactiveSeq">
                    <p:stCondLst>
                      <p:cond evt="onMediaBookmark" delay="0">
                        <p:tgtEl>
                          <p14:bmkTgt spid="4" bmkName="wdAccessible200:00:36.2"/>
                        </p:tgtEl>
                      </p:cond>
                    </p:stCondLst>
                    <p:endSync evt="end" delay="0">
                      <p:rtn val="all"/>
                    </p:endSync>
                    <p:childTnLst>
                      <p:par>
                        <p:cTn id="95" fill="hold">
                          <p:stCondLst>
                            <p:cond delay="0"/>
                          </p:stCondLst>
                          <p:childTnLst>
                            <p:par>
                              <p:cTn id="96" fill="hold">
                                <p:stCondLst>
                                  <p:cond delay="0"/>
                                </p:stCondLst>
                                <p:childTnLst>
                                  <p:par>
                                    <p:cTn id="97" presetID="10" presetClass="exit" presetSubtype="0" fill="hold" grpId="1" nodeType="withEffect">
                                      <p:stCondLst>
                                        <p:cond delay="0"/>
                                      </p:stCondLst>
                                      <p:childTnLst>
                                        <p:animEffect transition="out" filter="fade">
                                          <p:cBhvr>
                                            <p:cTn id="98" dur="200"/>
                                            <p:tgtEl>
                                              <p:spTgt spid="13"/>
                                            </p:tgtEl>
                                          </p:cBhvr>
                                        </p:animEffect>
                                        <p:set>
                                          <p:cBhvr>
                                            <p:cTn id="99" dur="1" fill="hold">
                                              <p:stCondLst>
                                                <p:cond delay="199"/>
                                              </p:stCondLst>
                                            </p:cTn>
                                            <p:tgtEl>
                                              <p:spTgt spid="13"/>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36.2"/>
                      </p:tgtEl>
                    </p:cond>
                  </p:nextCondLst>
                </p:seq>
                <p:seq concurrent="1" nextAc="seek">
                  <p:cTn id="100" restart="whenNotActive" fill="hold" evtFilter="cancelBubble" nodeType="interactiveSeq">
                    <p:stCondLst>
                      <p:cond evt="onMediaBookmark" delay="0">
                        <p:tgtEl>
                          <p14:bmkTgt spid="4" bmkName="wdAccessible200:00:36.3"/>
                        </p:tgtEl>
                      </p:cond>
                    </p:stCondLst>
                    <p:endSync evt="end" delay="0">
                      <p:rtn val="all"/>
                    </p:endSync>
                    <p:childTnLst>
                      <p:par>
                        <p:cTn id="101" fill="hold">
                          <p:stCondLst>
                            <p:cond delay="0"/>
                          </p:stCondLst>
                          <p:childTnLst>
                            <p:par>
                              <p:cTn id="102" fill="hold">
                                <p:stCondLst>
                                  <p:cond delay="0"/>
                                </p:stCondLst>
                                <p:childTnLst>
                                  <p:par>
                                    <p:cTn id="103" presetID="10" presetClass="entr" presetSubtype="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200"/>
                                            <p:tgtEl>
                                              <p:spTgt spid="14"/>
                                            </p:tgtEl>
                                          </p:cBhvr>
                                        </p:animEffect>
                                      </p:childTnLst>
                                    </p:cTn>
                                  </p:par>
                                </p:childTnLst>
                              </p:cTn>
                            </p:par>
                          </p:childTnLst>
                        </p:cTn>
                      </p:par>
                    </p:childTnLst>
                  </p:cTn>
                  <p:nextCondLst>
                    <p:cond evt="onMediaBookmark" delay="0">
                      <p:tgtEl>
                        <p14:bmkTgt spid="4" bmkName="wdAccessible200:00:36.3"/>
                      </p:tgtEl>
                    </p:cond>
                  </p:nextCondLst>
                </p:seq>
                <p:seq concurrent="1" nextAc="seek">
                  <p:cTn id="106" restart="whenNotActive" fill="hold" evtFilter="cancelBubble" nodeType="interactiveSeq">
                    <p:stCondLst>
                      <p:cond evt="onMediaBookmark" delay="0">
                        <p:tgtEl>
                          <p14:bmkTgt spid="4" bmkName="wdAccessible200:00:40.8"/>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withEffect">
                                      <p:stCondLst>
                                        <p:cond delay="0"/>
                                      </p:stCondLst>
                                      <p:childTnLst>
                                        <p:animEffect transition="out" filter="fade">
                                          <p:cBhvr>
                                            <p:cTn id="110" dur="200"/>
                                            <p:tgtEl>
                                              <p:spTgt spid="14"/>
                                            </p:tgtEl>
                                          </p:cBhvr>
                                        </p:animEffect>
                                        <p:set>
                                          <p:cBhvr>
                                            <p:cTn id="111" dur="1" fill="hold">
                                              <p:stCondLst>
                                                <p:cond delay="199"/>
                                              </p:stCondLst>
                                            </p:cTn>
                                            <p:tgtEl>
                                              <p:spTgt spid="14"/>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40.8"/>
                      </p:tgtEl>
                    </p:cond>
                  </p:nextCondLst>
                </p:seq>
                <p:seq concurrent="1" nextAc="seek">
                  <p:cTn id="112" restart="whenNotActive" fill="hold" evtFilter="cancelBubble" nodeType="interactiveSeq">
                    <p:stCondLst>
                      <p:cond evt="onMediaBookmark" delay="0">
                        <p:tgtEl>
                          <p14:bmkTgt spid="4" bmkName="wdAccessible200:00:40.9"/>
                        </p:tgtEl>
                      </p:cond>
                    </p:stCondLst>
                    <p:endSync evt="end" delay="0">
                      <p:rtn val="all"/>
                    </p:endSync>
                    <p:childTnLst>
                      <p:par>
                        <p:cTn id="113" fill="hold">
                          <p:stCondLst>
                            <p:cond delay="0"/>
                          </p:stCondLst>
                          <p:childTnLst>
                            <p:par>
                              <p:cTn id="114" fill="hold">
                                <p:stCondLst>
                                  <p:cond delay="0"/>
                                </p:stCondLst>
                                <p:childTnLst>
                                  <p:par>
                                    <p:cTn id="115" presetID="10"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200"/>
                                            <p:tgtEl>
                                              <p:spTgt spid="15"/>
                                            </p:tgtEl>
                                          </p:cBhvr>
                                        </p:animEffect>
                                      </p:childTnLst>
                                    </p:cTn>
                                  </p:par>
                                </p:childTnLst>
                              </p:cTn>
                            </p:par>
                          </p:childTnLst>
                        </p:cTn>
                      </p:par>
                    </p:childTnLst>
                  </p:cTn>
                  <p:nextCondLst>
                    <p:cond evt="onMediaBookmark" delay="0">
                      <p:tgtEl>
                        <p14:bmkTgt spid="4" bmkName="wdAccessible200:00:40.9"/>
                      </p:tgtEl>
                    </p:cond>
                  </p:nextCondLst>
                </p:seq>
                <p:seq concurrent="1" nextAc="seek">
                  <p:cTn id="118" restart="whenNotActive" fill="hold" evtFilter="cancelBubble" nodeType="interactiveSeq">
                    <p:stCondLst>
                      <p:cond evt="onMediaBookmark" delay="0">
                        <p:tgtEl>
                          <p14:bmkTgt spid="4" bmkName="wdAccessible200:00:45.2"/>
                        </p:tgtEl>
                      </p:cond>
                    </p:stCondLst>
                    <p:endSync evt="end" delay="0">
                      <p:rtn val="all"/>
                    </p:endSync>
                    <p:childTnLst>
                      <p:par>
                        <p:cTn id="119" fill="hold">
                          <p:stCondLst>
                            <p:cond delay="0"/>
                          </p:stCondLst>
                          <p:childTnLst>
                            <p:par>
                              <p:cTn id="120" fill="hold">
                                <p:stCondLst>
                                  <p:cond delay="0"/>
                                </p:stCondLst>
                                <p:childTnLst>
                                  <p:par>
                                    <p:cTn id="121" presetID="10" presetClass="exit" presetSubtype="0" fill="hold" grpId="1" nodeType="withEffect">
                                      <p:stCondLst>
                                        <p:cond delay="0"/>
                                      </p:stCondLst>
                                      <p:childTnLst>
                                        <p:animEffect transition="out" filter="fade">
                                          <p:cBhvr>
                                            <p:cTn id="122" dur="200"/>
                                            <p:tgtEl>
                                              <p:spTgt spid="15"/>
                                            </p:tgtEl>
                                          </p:cBhvr>
                                        </p:animEffect>
                                        <p:set>
                                          <p:cBhvr>
                                            <p:cTn id="123" dur="1" fill="hold">
                                              <p:stCondLst>
                                                <p:cond delay="199"/>
                                              </p:stCondLst>
                                            </p:cTn>
                                            <p:tgtEl>
                                              <p:spTgt spid="15"/>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45.2"/>
                      </p:tgtEl>
                    </p:cond>
                  </p:nextCondLst>
                </p:seq>
                <p:seq concurrent="1" nextAc="seek">
                  <p:cTn id="124" restart="whenNotActive" fill="hold" evtFilter="cancelBubble" nodeType="interactiveSeq">
                    <p:stCondLst>
                      <p:cond evt="onMediaBookmark" delay="0">
                        <p:tgtEl>
                          <p14:bmkTgt spid="4" bmkName="wdAccessible200:00:45.3"/>
                        </p:tgtEl>
                      </p:cond>
                    </p:stCondLst>
                    <p:endSync evt="end" delay="0">
                      <p:rtn val="all"/>
                    </p:endSync>
                    <p:childTnLst>
                      <p:par>
                        <p:cTn id="125" fill="hold">
                          <p:stCondLst>
                            <p:cond delay="0"/>
                          </p:stCondLst>
                          <p:childTnLst>
                            <p:par>
                              <p:cTn id="126" fill="hold">
                                <p:stCondLst>
                                  <p:cond delay="0"/>
                                </p:stCondLst>
                                <p:childTnLst>
                                  <p:par>
                                    <p:cTn id="127" presetID="10"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200"/>
                                            <p:tgtEl>
                                              <p:spTgt spid="16"/>
                                            </p:tgtEl>
                                          </p:cBhvr>
                                        </p:animEffect>
                                      </p:childTnLst>
                                    </p:cTn>
                                  </p:par>
                                </p:childTnLst>
                              </p:cTn>
                            </p:par>
                          </p:childTnLst>
                        </p:cTn>
                      </p:par>
                    </p:childTnLst>
                  </p:cTn>
                  <p:nextCondLst>
                    <p:cond evt="onMediaBookmark" delay="0">
                      <p:tgtEl>
                        <p14:bmkTgt spid="4" bmkName="wdAccessible200:00:45.3"/>
                      </p:tgtEl>
                    </p:cond>
                  </p:nextCondLst>
                </p:seq>
                <p:seq concurrent="1" nextAc="seek">
                  <p:cTn id="130" restart="whenNotActive" fill="hold" evtFilter="cancelBubble" nodeType="interactiveSeq">
                    <p:stCondLst>
                      <p:cond evt="onMediaBookmark" delay="0">
                        <p:tgtEl>
                          <p14:bmkTgt spid="4" bmkName="wdAccessible200:00:48.8"/>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grpId="1" nodeType="withEffect">
                                      <p:stCondLst>
                                        <p:cond delay="0"/>
                                      </p:stCondLst>
                                      <p:childTnLst>
                                        <p:animEffect transition="out" filter="fade">
                                          <p:cBhvr>
                                            <p:cTn id="134" dur="200"/>
                                            <p:tgtEl>
                                              <p:spTgt spid="16"/>
                                            </p:tgtEl>
                                          </p:cBhvr>
                                        </p:animEffect>
                                        <p:set>
                                          <p:cBhvr>
                                            <p:cTn id="135" dur="1" fill="hold">
                                              <p:stCondLst>
                                                <p:cond delay="199"/>
                                              </p:stCondLst>
                                            </p:cTn>
                                            <p:tgtEl>
                                              <p:spTgt spid="16"/>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48.8"/>
                      </p:tgtEl>
                    </p:cond>
                  </p:nextCondLst>
                </p:seq>
                <p:seq concurrent="1" nextAc="seek">
                  <p:cTn id="136" restart="whenNotActive" fill="hold" evtFilter="cancelBubble" nodeType="interactiveSeq">
                    <p:stCondLst>
                      <p:cond evt="onMediaBookmark" delay="0">
                        <p:tgtEl>
                          <p14:bmkTgt spid="4" bmkName="wdAccessible200:00:54.5"/>
                        </p:tgtEl>
                      </p:cond>
                    </p:stCondLst>
                    <p:endSync evt="end" delay="0">
                      <p:rtn val="all"/>
                    </p:endSync>
                    <p:childTnLst>
                      <p:par>
                        <p:cTn id="137" fill="hold">
                          <p:stCondLst>
                            <p:cond delay="0"/>
                          </p:stCondLst>
                          <p:childTnLst>
                            <p:par>
                              <p:cTn id="138" fill="hold">
                                <p:stCondLst>
                                  <p:cond delay="0"/>
                                </p:stCondLst>
                                <p:childTnLst>
                                  <p:par>
                                    <p:cTn id="139" presetID="10" presetClass="entr" presetSubtype="0" fill="hold" grpId="0" nodeType="withEffect">
                                      <p:stCondLst>
                                        <p:cond delay="0"/>
                                      </p:stCondLst>
                                      <p:childTnLst>
                                        <p:set>
                                          <p:cBhvr>
                                            <p:cTn id="140" dur="1" fill="hold">
                                              <p:stCondLst>
                                                <p:cond delay="0"/>
                                              </p:stCondLst>
                                            </p:cTn>
                                            <p:tgtEl>
                                              <p:spTgt spid="17"/>
                                            </p:tgtEl>
                                            <p:attrNameLst>
                                              <p:attrName>style.visibility</p:attrName>
                                            </p:attrNameLst>
                                          </p:cBhvr>
                                          <p:to>
                                            <p:strVal val="visible"/>
                                          </p:to>
                                        </p:set>
                                        <p:animEffect transition="in" filter="fade">
                                          <p:cBhvr>
                                            <p:cTn id="141" dur="200"/>
                                            <p:tgtEl>
                                              <p:spTgt spid="17"/>
                                            </p:tgtEl>
                                          </p:cBhvr>
                                        </p:animEffect>
                                      </p:childTnLst>
                                    </p:cTn>
                                  </p:par>
                                </p:childTnLst>
                              </p:cTn>
                            </p:par>
                          </p:childTnLst>
                        </p:cTn>
                      </p:par>
                    </p:childTnLst>
                  </p:cTn>
                  <p:nextCondLst>
                    <p:cond evt="onMediaBookmark" delay="0">
                      <p:tgtEl>
                        <p14:bmkTgt spid="4" bmkName="wdAccessible200:00:54.5"/>
                      </p:tgtEl>
                    </p:cond>
                  </p:nextCondLst>
                </p:seq>
                <p:seq concurrent="1" nextAc="seek">
                  <p:cTn id="142" restart="whenNotActive" fill="hold" evtFilter="cancelBubble" nodeType="interactiveSeq">
                    <p:stCondLst>
                      <p:cond evt="onMediaBookmark" delay="0">
                        <p:tgtEl>
                          <p14:bmkTgt spid="4" bmkName="wdAccessible200:00:58.8"/>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1" nodeType="withEffect">
                                      <p:stCondLst>
                                        <p:cond delay="0"/>
                                      </p:stCondLst>
                                      <p:childTnLst>
                                        <p:animEffect transition="out" filter="fade">
                                          <p:cBhvr>
                                            <p:cTn id="146" dur="200"/>
                                            <p:tgtEl>
                                              <p:spTgt spid="17"/>
                                            </p:tgtEl>
                                          </p:cBhvr>
                                        </p:animEffect>
                                        <p:set>
                                          <p:cBhvr>
                                            <p:cTn id="147" dur="1" fill="hold">
                                              <p:stCondLst>
                                                <p:cond delay="1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0:58.8"/>
                      </p:tgtEl>
                    </p:cond>
                  </p:nextCondLst>
                </p:seq>
                <p:seq concurrent="1" nextAc="seek">
                  <p:cTn id="148" restart="whenNotActive" fill="hold" evtFilter="cancelBubble" nodeType="interactiveSeq">
                    <p:stCondLst>
                      <p:cond evt="onMediaBookmark" delay="0">
                        <p:tgtEl>
                          <p14:bmkTgt spid="4" bmkName="wdAccessible200:00:58.9"/>
                        </p:tgtEl>
                      </p:cond>
                    </p:stCondLst>
                    <p:endSync evt="end" delay="0">
                      <p:rtn val="all"/>
                    </p:endSync>
                    <p:childTnLst>
                      <p:par>
                        <p:cTn id="149" fill="hold">
                          <p:stCondLst>
                            <p:cond delay="0"/>
                          </p:stCondLst>
                          <p:childTnLst>
                            <p:par>
                              <p:cTn id="150" fill="hold">
                                <p:stCondLst>
                                  <p:cond delay="0"/>
                                </p:stCondLst>
                                <p:childTnLst>
                                  <p:par>
                                    <p:cTn id="151" presetID="10" presetClass="entr" presetSubtype="0" fill="hold" grpId="0" nodeType="withEffect">
                                      <p:stCondLst>
                                        <p:cond delay="0"/>
                                      </p:stCondLst>
                                      <p:childTnLst>
                                        <p:set>
                                          <p:cBhvr>
                                            <p:cTn id="152" dur="1" fill="hold">
                                              <p:stCondLst>
                                                <p:cond delay="0"/>
                                              </p:stCondLst>
                                            </p:cTn>
                                            <p:tgtEl>
                                              <p:spTgt spid="18"/>
                                            </p:tgtEl>
                                            <p:attrNameLst>
                                              <p:attrName>style.visibility</p:attrName>
                                            </p:attrNameLst>
                                          </p:cBhvr>
                                          <p:to>
                                            <p:strVal val="visible"/>
                                          </p:to>
                                        </p:set>
                                        <p:animEffect transition="in" filter="fade">
                                          <p:cBhvr>
                                            <p:cTn id="153" dur="200"/>
                                            <p:tgtEl>
                                              <p:spTgt spid="18"/>
                                            </p:tgtEl>
                                          </p:cBhvr>
                                        </p:animEffect>
                                      </p:childTnLst>
                                    </p:cTn>
                                  </p:par>
                                </p:childTnLst>
                              </p:cTn>
                            </p:par>
                          </p:childTnLst>
                        </p:cTn>
                      </p:par>
                    </p:childTnLst>
                  </p:cTn>
                  <p:nextCondLst>
                    <p:cond evt="onMediaBookmark" delay="0">
                      <p:tgtEl>
                        <p14:bmkTgt spid="4" bmkName="wdAccessible200:00:58.9"/>
                      </p:tgtEl>
                    </p:cond>
                  </p:nextCondLst>
                </p:seq>
                <p:seq concurrent="1" nextAc="seek">
                  <p:cTn id="154" restart="whenNotActive" fill="hold" evtFilter="cancelBubble" nodeType="interactiveSeq">
                    <p:stCondLst>
                      <p:cond evt="onMediaBookmark" delay="0">
                        <p:tgtEl>
                          <p14:bmkTgt spid="4" bmkName="wdAccessible200:01:02.5"/>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grpId="1" nodeType="withEffect">
                                      <p:stCondLst>
                                        <p:cond delay="0"/>
                                      </p:stCondLst>
                                      <p:childTnLst>
                                        <p:animEffect transition="out" filter="fade">
                                          <p:cBhvr>
                                            <p:cTn id="158" dur="200"/>
                                            <p:tgtEl>
                                              <p:spTgt spid="18"/>
                                            </p:tgtEl>
                                          </p:cBhvr>
                                        </p:animEffect>
                                        <p:set>
                                          <p:cBhvr>
                                            <p:cTn id="159" dur="1" fill="hold">
                                              <p:stCondLst>
                                                <p:cond delay="199"/>
                                              </p:stCondLst>
                                            </p:cTn>
                                            <p:tgtEl>
                                              <p:spTgt spid="18"/>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02.5"/>
                      </p:tgtEl>
                    </p:cond>
                  </p:nextCondLst>
                </p:seq>
                <p:seq concurrent="1" nextAc="seek">
                  <p:cTn id="160" restart="whenNotActive" fill="hold" evtFilter="cancelBubble" nodeType="interactiveSeq">
                    <p:stCondLst>
                      <p:cond evt="onMediaBookmark" delay="0">
                        <p:tgtEl>
                          <p14:bmkTgt spid="4" bmkName="wdAccessible200:01:02.6"/>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19"/>
                                            </p:tgtEl>
                                            <p:attrNameLst>
                                              <p:attrName>style.visibility</p:attrName>
                                            </p:attrNameLst>
                                          </p:cBhvr>
                                          <p:to>
                                            <p:strVal val="visible"/>
                                          </p:to>
                                        </p:set>
                                        <p:animEffect transition="in" filter="fade">
                                          <p:cBhvr>
                                            <p:cTn id="165" dur="200"/>
                                            <p:tgtEl>
                                              <p:spTgt spid="19"/>
                                            </p:tgtEl>
                                          </p:cBhvr>
                                        </p:animEffect>
                                      </p:childTnLst>
                                    </p:cTn>
                                  </p:par>
                                </p:childTnLst>
                              </p:cTn>
                            </p:par>
                          </p:childTnLst>
                        </p:cTn>
                      </p:par>
                    </p:childTnLst>
                  </p:cTn>
                  <p:nextCondLst>
                    <p:cond evt="onMediaBookmark" delay="0">
                      <p:tgtEl>
                        <p14:bmkTgt spid="4" bmkName="wdAccessible200:01:02.6"/>
                      </p:tgtEl>
                    </p:cond>
                  </p:nextCondLst>
                </p:seq>
                <p:seq concurrent="1" nextAc="seek">
                  <p:cTn id="166" restart="whenNotActive" fill="hold" evtFilter="cancelBubble" nodeType="interactiveSeq">
                    <p:stCondLst>
                      <p:cond evt="onMediaBookmark" delay="0">
                        <p:tgtEl>
                          <p14:bmkTgt spid="4" bmkName="wdAccessible200:01:10.1"/>
                        </p:tgtEl>
                      </p:cond>
                    </p:stCondLst>
                    <p:endSync evt="end" delay="0">
                      <p:rtn val="all"/>
                    </p:endSync>
                    <p:childTnLst>
                      <p:par>
                        <p:cTn id="167" fill="hold">
                          <p:stCondLst>
                            <p:cond delay="0"/>
                          </p:stCondLst>
                          <p:childTnLst>
                            <p:par>
                              <p:cTn id="168" fill="hold">
                                <p:stCondLst>
                                  <p:cond delay="0"/>
                                </p:stCondLst>
                                <p:childTnLst>
                                  <p:par>
                                    <p:cTn id="169" presetID="10" presetClass="exit" presetSubtype="0" fill="hold" grpId="1" nodeType="withEffect">
                                      <p:stCondLst>
                                        <p:cond delay="0"/>
                                      </p:stCondLst>
                                      <p:childTnLst>
                                        <p:animEffect transition="out" filter="fade">
                                          <p:cBhvr>
                                            <p:cTn id="170" dur="200"/>
                                            <p:tgtEl>
                                              <p:spTgt spid="19"/>
                                            </p:tgtEl>
                                          </p:cBhvr>
                                        </p:animEffect>
                                        <p:set>
                                          <p:cBhvr>
                                            <p:cTn id="171" dur="1" fill="hold">
                                              <p:stCondLst>
                                                <p:cond delay="199"/>
                                              </p:stCondLst>
                                            </p:cTn>
                                            <p:tgtEl>
                                              <p:spTgt spid="19"/>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10.1"/>
                      </p:tgtEl>
                    </p:cond>
                  </p:nextCondLst>
                </p:seq>
                <p:seq concurrent="1" nextAc="seek">
                  <p:cTn id="172" restart="whenNotActive" fill="hold" evtFilter="cancelBubble" nodeType="interactiveSeq">
                    <p:stCondLst>
                      <p:cond evt="onMediaBookmark" delay="0">
                        <p:tgtEl>
                          <p14:bmkTgt spid="4" bmkName="wdAccessible200:01:10.2"/>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grpId="0" nodeType="with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fade">
                                          <p:cBhvr>
                                            <p:cTn id="177" dur="200"/>
                                            <p:tgtEl>
                                              <p:spTgt spid="20"/>
                                            </p:tgtEl>
                                          </p:cBhvr>
                                        </p:animEffect>
                                      </p:childTnLst>
                                    </p:cTn>
                                  </p:par>
                                </p:childTnLst>
                              </p:cTn>
                            </p:par>
                          </p:childTnLst>
                        </p:cTn>
                      </p:par>
                    </p:childTnLst>
                  </p:cTn>
                  <p:nextCondLst>
                    <p:cond evt="onMediaBookmark" delay="0">
                      <p:tgtEl>
                        <p14:bmkTgt spid="4" bmkName="wdAccessible200:01:10.2"/>
                      </p:tgtEl>
                    </p:cond>
                  </p:nextCondLst>
                </p:seq>
                <p:seq concurrent="1" nextAc="seek">
                  <p:cTn id="178" restart="whenNotActive" fill="hold" evtFilter="cancelBubble" nodeType="interactiveSeq">
                    <p:stCondLst>
                      <p:cond evt="onMediaBookmark" delay="0">
                        <p:tgtEl>
                          <p14:bmkTgt spid="4" bmkName="wdAccessible200:01:16.3"/>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grpId="1" nodeType="withEffect">
                                      <p:stCondLst>
                                        <p:cond delay="0"/>
                                      </p:stCondLst>
                                      <p:childTnLst>
                                        <p:animEffect transition="out" filter="fade">
                                          <p:cBhvr>
                                            <p:cTn id="182" dur="200"/>
                                            <p:tgtEl>
                                              <p:spTgt spid="20"/>
                                            </p:tgtEl>
                                          </p:cBhvr>
                                        </p:animEffect>
                                        <p:set>
                                          <p:cBhvr>
                                            <p:cTn id="183"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16.3"/>
                      </p:tgtEl>
                    </p:cond>
                  </p:nextCondLst>
                </p:seq>
                <p:seq concurrent="1" nextAc="seek">
                  <p:cTn id="184" restart="whenNotActive" fill="hold" evtFilter="cancelBubble" nodeType="interactiveSeq">
                    <p:stCondLst>
                      <p:cond evt="onMediaBookmark" delay="0">
                        <p:tgtEl>
                          <p14:bmkTgt spid="4" bmkName="wdAccessible200:01:16.4"/>
                        </p:tgtEl>
                      </p:cond>
                    </p:stCondLst>
                    <p:endSync evt="end" delay="0">
                      <p:rtn val="all"/>
                    </p:endSync>
                    <p:childTnLst>
                      <p:par>
                        <p:cTn id="185" fill="hold">
                          <p:stCondLst>
                            <p:cond delay="0"/>
                          </p:stCondLst>
                          <p:childTnLst>
                            <p:par>
                              <p:cTn id="186" fill="hold">
                                <p:stCondLst>
                                  <p:cond delay="0"/>
                                </p:stCondLst>
                                <p:childTnLst>
                                  <p:par>
                                    <p:cTn id="187" presetID="10" presetClass="entr" presetSubtype="0" fill="hold" grpId="0" nodeType="withEffect">
                                      <p:stCondLst>
                                        <p:cond delay="0"/>
                                      </p:stCondLst>
                                      <p:childTnLst>
                                        <p:set>
                                          <p:cBhvr>
                                            <p:cTn id="188" dur="1" fill="hold">
                                              <p:stCondLst>
                                                <p:cond delay="0"/>
                                              </p:stCondLst>
                                            </p:cTn>
                                            <p:tgtEl>
                                              <p:spTgt spid="21"/>
                                            </p:tgtEl>
                                            <p:attrNameLst>
                                              <p:attrName>style.visibility</p:attrName>
                                            </p:attrNameLst>
                                          </p:cBhvr>
                                          <p:to>
                                            <p:strVal val="visible"/>
                                          </p:to>
                                        </p:set>
                                        <p:animEffect transition="in" filter="fade">
                                          <p:cBhvr>
                                            <p:cTn id="189" dur="200"/>
                                            <p:tgtEl>
                                              <p:spTgt spid="21"/>
                                            </p:tgtEl>
                                          </p:cBhvr>
                                        </p:animEffect>
                                      </p:childTnLst>
                                    </p:cTn>
                                  </p:par>
                                </p:childTnLst>
                              </p:cTn>
                            </p:par>
                          </p:childTnLst>
                        </p:cTn>
                      </p:par>
                    </p:childTnLst>
                  </p:cTn>
                  <p:nextCondLst>
                    <p:cond evt="onMediaBookmark" delay="0">
                      <p:tgtEl>
                        <p14:bmkTgt spid="4" bmkName="wdAccessible200:01:16.4"/>
                      </p:tgtEl>
                    </p:cond>
                  </p:nextCondLst>
                </p:seq>
                <p:seq concurrent="1" nextAc="seek">
                  <p:cTn id="190" restart="whenNotActive" fill="hold" evtFilter="cancelBubble" nodeType="interactiveSeq">
                    <p:stCondLst>
                      <p:cond evt="onMediaBookmark" delay="0">
                        <p:tgtEl>
                          <p14:bmkTgt spid="4" bmkName="wdAccessible200:01:19.8"/>
                        </p:tgtEl>
                      </p:cond>
                    </p:stCondLst>
                    <p:endSync evt="end" delay="0">
                      <p:rtn val="all"/>
                    </p:endSync>
                    <p:childTnLst>
                      <p:par>
                        <p:cTn id="191" fill="hold">
                          <p:stCondLst>
                            <p:cond delay="0"/>
                          </p:stCondLst>
                          <p:childTnLst>
                            <p:par>
                              <p:cTn id="192" fill="hold">
                                <p:stCondLst>
                                  <p:cond delay="0"/>
                                </p:stCondLst>
                                <p:childTnLst>
                                  <p:par>
                                    <p:cTn id="193" presetID="10" presetClass="exit" presetSubtype="0" fill="hold" grpId="1" nodeType="withEffect">
                                      <p:stCondLst>
                                        <p:cond delay="0"/>
                                      </p:stCondLst>
                                      <p:childTnLst>
                                        <p:animEffect transition="out" filter="fade">
                                          <p:cBhvr>
                                            <p:cTn id="194" dur="200"/>
                                            <p:tgtEl>
                                              <p:spTgt spid="21"/>
                                            </p:tgtEl>
                                          </p:cBhvr>
                                        </p:animEffect>
                                        <p:set>
                                          <p:cBhvr>
                                            <p:cTn id="195"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19.8"/>
                      </p:tgtEl>
                    </p:cond>
                  </p:nextCondLst>
                </p:seq>
                <p:seq concurrent="1" nextAc="seek">
                  <p:cTn id="196" restart="whenNotActive" fill="hold" evtFilter="cancelBubble" nodeType="interactiveSeq">
                    <p:stCondLst>
                      <p:cond evt="onMediaBookmark" delay="0">
                        <p:tgtEl>
                          <p14:bmkTgt spid="4" bmkName="wdAccessible200:01:19.9"/>
                        </p:tgtEl>
                      </p:cond>
                    </p:stCondLst>
                    <p:endSync evt="end" delay="0">
                      <p:rtn val="all"/>
                    </p:endSync>
                    <p:childTnLst>
                      <p:par>
                        <p:cTn id="197" fill="hold">
                          <p:stCondLst>
                            <p:cond delay="0"/>
                          </p:stCondLst>
                          <p:childTnLst>
                            <p:par>
                              <p:cTn id="198" fill="hold">
                                <p:stCondLst>
                                  <p:cond delay="0"/>
                                </p:stCondLst>
                                <p:childTnLst>
                                  <p:par>
                                    <p:cTn id="199" presetID="10" presetClass="entr" presetSubtype="0" fill="hold" grpId="0"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200"/>
                                            <p:tgtEl>
                                              <p:spTgt spid="22"/>
                                            </p:tgtEl>
                                          </p:cBhvr>
                                        </p:animEffect>
                                      </p:childTnLst>
                                    </p:cTn>
                                  </p:par>
                                </p:childTnLst>
                              </p:cTn>
                            </p:par>
                          </p:childTnLst>
                        </p:cTn>
                      </p:par>
                    </p:childTnLst>
                  </p:cTn>
                  <p:nextCondLst>
                    <p:cond evt="onMediaBookmark" delay="0">
                      <p:tgtEl>
                        <p14:bmkTgt spid="4" bmkName="wdAccessible200:01:19.9"/>
                      </p:tgtEl>
                    </p:cond>
                  </p:nextCondLst>
                </p:seq>
                <p:seq concurrent="1" nextAc="seek">
                  <p:cTn id="202" restart="whenNotActive" fill="hold" evtFilter="cancelBubble" nodeType="interactiveSeq">
                    <p:stCondLst>
                      <p:cond evt="onMediaBookmark" delay="0">
                        <p:tgtEl>
                          <p14:bmkTgt spid="4" bmkName="wdAccessible200:01:22.4"/>
                        </p:tgtEl>
                      </p:cond>
                    </p:stCondLst>
                    <p:endSync evt="end" delay="0">
                      <p:rtn val="all"/>
                    </p:endSync>
                    <p:childTnLst>
                      <p:par>
                        <p:cTn id="203" fill="hold">
                          <p:stCondLst>
                            <p:cond delay="0"/>
                          </p:stCondLst>
                          <p:childTnLst>
                            <p:par>
                              <p:cTn id="204" fill="hold">
                                <p:stCondLst>
                                  <p:cond delay="0"/>
                                </p:stCondLst>
                                <p:childTnLst>
                                  <p:par>
                                    <p:cTn id="205" presetID="10" presetClass="exit" presetSubtype="0" fill="hold" grpId="1" nodeType="withEffect">
                                      <p:stCondLst>
                                        <p:cond delay="0"/>
                                      </p:stCondLst>
                                      <p:childTnLst>
                                        <p:animEffect transition="out" filter="fade">
                                          <p:cBhvr>
                                            <p:cTn id="206" dur="200"/>
                                            <p:tgtEl>
                                              <p:spTgt spid="22"/>
                                            </p:tgtEl>
                                          </p:cBhvr>
                                        </p:animEffect>
                                        <p:set>
                                          <p:cBhvr>
                                            <p:cTn id="207"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22.4"/>
                      </p:tgtEl>
                    </p:cond>
                  </p:nextCondLst>
                </p:seq>
                <p:seq concurrent="1" nextAc="seek">
                  <p:cTn id="208" restart="whenNotActive" fill="hold" evtFilter="cancelBubble" nodeType="interactiveSeq">
                    <p:stCondLst>
                      <p:cond evt="onMediaBookmark" delay="0">
                        <p:tgtEl>
                          <p14:bmkTgt spid="4" bmkName="wdAccessible200:01:22.5"/>
                        </p:tgtEl>
                      </p:cond>
                    </p:stCondLst>
                    <p:endSync evt="end" delay="0">
                      <p:rtn val="all"/>
                    </p:endSync>
                    <p:childTnLst>
                      <p:par>
                        <p:cTn id="209" fill="hold">
                          <p:stCondLst>
                            <p:cond delay="0"/>
                          </p:stCondLst>
                          <p:childTnLst>
                            <p:par>
                              <p:cTn id="210" fill="hold">
                                <p:stCondLst>
                                  <p:cond delay="0"/>
                                </p:stCondLst>
                                <p:childTnLst>
                                  <p:par>
                                    <p:cTn id="211" presetID="10" presetClass="entr" presetSubtype="0" fill="hold" grpId="0" nodeType="withEffect">
                                      <p:stCondLst>
                                        <p:cond delay="0"/>
                                      </p:stCondLst>
                                      <p:childTnLst>
                                        <p:set>
                                          <p:cBhvr>
                                            <p:cTn id="212" dur="1" fill="hold">
                                              <p:stCondLst>
                                                <p:cond delay="0"/>
                                              </p:stCondLst>
                                            </p:cTn>
                                            <p:tgtEl>
                                              <p:spTgt spid="23"/>
                                            </p:tgtEl>
                                            <p:attrNameLst>
                                              <p:attrName>style.visibility</p:attrName>
                                            </p:attrNameLst>
                                          </p:cBhvr>
                                          <p:to>
                                            <p:strVal val="visible"/>
                                          </p:to>
                                        </p:set>
                                        <p:animEffect transition="in" filter="fade">
                                          <p:cBhvr>
                                            <p:cTn id="213" dur="200"/>
                                            <p:tgtEl>
                                              <p:spTgt spid="23"/>
                                            </p:tgtEl>
                                          </p:cBhvr>
                                        </p:animEffect>
                                      </p:childTnLst>
                                    </p:cTn>
                                  </p:par>
                                </p:childTnLst>
                              </p:cTn>
                            </p:par>
                          </p:childTnLst>
                        </p:cTn>
                      </p:par>
                    </p:childTnLst>
                  </p:cTn>
                  <p:nextCondLst>
                    <p:cond evt="onMediaBookmark" delay="0">
                      <p:tgtEl>
                        <p14:bmkTgt spid="4" bmkName="wdAccessible200:01:22.5"/>
                      </p:tgtEl>
                    </p:cond>
                  </p:nextCondLst>
                </p:seq>
                <p:seq concurrent="1" nextAc="seek">
                  <p:cTn id="214" restart="whenNotActive" fill="hold" evtFilter="cancelBubble" nodeType="interactiveSeq">
                    <p:stCondLst>
                      <p:cond evt="onMediaBookmark" delay="0">
                        <p:tgtEl>
                          <p14:bmkTgt spid="4" bmkName="wdAccessible200:01:29.0"/>
                        </p:tgtEl>
                      </p:cond>
                    </p:stCondLst>
                    <p:endSync evt="end" delay="0">
                      <p:rtn val="all"/>
                    </p:endSync>
                    <p:childTnLst>
                      <p:par>
                        <p:cTn id="215" fill="hold">
                          <p:stCondLst>
                            <p:cond delay="0"/>
                          </p:stCondLst>
                          <p:childTnLst>
                            <p:par>
                              <p:cTn id="216" fill="hold">
                                <p:stCondLst>
                                  <p:cond delay="0"/>
                                </p:stCondLst>
                                <p:childTnLst>
                                  <p:par>
                                    <p:cTn id="217" presetID="10" presetClass="exit" presetSubtype="0" fill="hold" grpId="1" nodeType="withEffect">
                                      <p:stCondLst>
                                        <p:cond delay="0"/>
                                      </p:stCondLst>
                                      <p:childTnLst>
                                        <p:animEffect transition="out" filter="fade">
                                          <p:cBhvr>
                                            <p:cTn id="218" dur="200"/>
                                            <p:tgtEl>
                                              <p:spTgt spid="23"/>
                                            </p:tgtEl>
                                          </p:cBhvr>
                                        </p:animEffect>
                                        <p:set>
                                          <p:cBhvr>
                                            <p:cTn id="219"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29.0"/>
                      </p:tgtEl>
                    </p:cond>
                  </p:nextCondLst>
                </p:seq>
                <p:seq concurrent="1" nextAc="seek">
                  <p:cTn id="220" restart="whenNotActive" fill="hold" evtFilter="cancelBubble" nodeType="interactiveSeq">
                    <p:stCondLst>
                      <p:cond evt="onMediaBookmark" delay="0">
                        <p:tgtEl>
                          <p14:bmkTgt spid="4" bmkName="wdAccessible200:01:29.1"/>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grpId="0" nodeType="withEffect">
                                      <p:stCondLst>
                                        <p:cond delay="0"/>
                                      </p:stCondLst>
                                      <p:childTnLst>
                                        <p:set>
                                          <p:cBhvr>
                                            <p:cTn id="224" dur="1" fill="hold">
                                              <p:stCondLst>
                                                <p:cond delay="0"/>
                                              </p:stCondLst>
                                            </p:cTn>
                                            <p:tgtEl>
                                              <p:spTgt spid="24"/>
                                            </p:tgtEl>
                                            <p:attrNameLst>
                                              <p:attrName>style.visibility</p:attrName>
                                            </p:attrNameLst>
                                          </p:cBhvr>
                                          <p:to>
                                            <p:strVal val="visible"/>
                                          </p:to>
                                        </p:set>
                                        <p:animEffect transition="in" filter="fade">
                                          <p:cBhvr>
                                            <p:cTn id="225" dur="200"/>
                                            <p:tgtEl>
                                              <p:spTgt spid="24"/>
                                            </p:tgtEl>
                                          </p:cBhvr>
                                        </p:animEffect>
                                      </p:childTnLst>
                                    </p:cTn>
                                  </p:par>
                                </p:childTnLst>
                              </p:cTn>
                            </p:par>
                          </p:childTnLst>
                        </p:cTn>
                      </p:par>
                    </p:childTnLst>
                  </p:cTn>
                  <p:nextCondLst>
                    <p:cond evt="onMediaBookmark" delay="0">
                      <p:tgtEl>
                        <p14:bmkTgt spid="4" bmkName="wdAccessible200:01:29.1"/>
                      </p:tgtEl>
                    </p:cond>
                  </p:nextCondLst>
                </p:seq>
                <p:seq concurrent="1" nextAc="seek">
                  <p:cTn id="226" restart="whenNotActive" fill="hold" evtFilter="cancelBubble" nodeType="interactiveSeq">
                    <p:stCondLst>
                      <p:cond evt="onMediaBookmark" delay="0">
                        <p:tgtEl>
                          <p14:bmkTgt spid="4" bmkName="wdAccessible200:01:36.9"/>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1" nodeType="withEffect">
                                      <p:stCondLst>
                                        <p:cond delay="0"/>
                                      </p:stCondLst>
                                      <p:childTnLst>
                                        <p:animEffect transition="out" filter="fade">
                                          <p:cBhvr>
                                            <p:cTn id="230" dur="200"/>
                                            <p:tgtEl>
                                              <p:spTgt spid="24"/>
                                            </p:tgtEl>
                                          </p:cBhvr>
                                        </p:animEffect>
                                        <p:set>
                                          <p:cBhvr>
                                            <p:cTn id="231"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36.9"/>
                      </p:tgtEl>
                    </p:cond>
                  </p:nextCondLst>
                </p:seq>
                <p:seq concurrent="1" nextAc="seek">
                  <p:cTn id="232" restart="whenNotActive" fill="hold" evtFilter="cancelBubble" nodeType="interactiveSeq">
                    <p:stCondLst>
                      <p:cond evt="onMediaBookmark" delay="0">
                        <p:tgtEl>
                          <p14:bmkTgt spid="4" bmkName="wdAccessible200:01:37.0"/>
                        </p:tgtEl>
                      </p:cond>
                    </p:stCondLst>
                    <p:endSync evt="end" delay="0">
                      <p:rtn val="all"/>
                    </p:endSync>
                    <p:childTnLst>
                      <p:par>
                        <p:cTn id="233" fill="hold">
                          <p:stCondLst>
                            <p:cond delay="0"/>
                          </p:stCondLst>
                          <p:childTnLst>
                            <p:par>
                              <p:cTn id="234" fill="hold">
                                <p:stCondLst>
                                  <p:cond delay="0"/>
                                </p:stCondLst>
                                <p:childTnLst>
                                  <p:par>
                                    <p:cTn id="235" presetID="10" presetClass="entr" presetSubtype="0" fill="hold" grpId="0" nodeType="withEffect">
                                      <p:stCondLst>
                                        <p:cond delay="0"/>
                                      </p:stCondLst>
                                      <p:childTnLst>
                                        <p:set>
                                          <p:cBhvr>
                                            <p:cTn id="236" dur="1" fill="hold">
                                              <p:stCondLst>
                                                <p:cond delay="0"/>
                                              </p:stCondLst>
                                            </p:cTn>
                                            <p:tgtEl>
                                              <p:spTgt spid="25"/>
                                            </p:tgtEl>
                                            <p:attrNameLst>
                                              <p:attrName>style.visibility</p:attrName>
                                            </p:attrNameLst>
                                          </p:cBhvr>
                                          <p:to>
                                            <p:strVal val="visible"/>
                                          </p:to>
                                        </p:set>
                                        <p:animEffect transition="in" filter="fade">
                                          <p:cBhvr>
                                            <p:cTn id="237" dur="200"/>
                                            <p:tgtEl>
                                              <p:spTgt spid="25"/>
                                            </p:tgtEl>
                                          </p:cBhvr>
                                        </p:animEffect>
                                      </p:childTnLst>
                                    </p:cTn>
                                  </p:par>
                                </p:childTnLst>
                              </p:cTn>
                            </p:par>
                          </p:childTnLst>
                        </p:cTn>
                      </p:par>
                    </p:childTnLst>
                  </p:cTn>
                  <p:nextCondLst>
                    <p:cond evt="onMediaBookmark" delay="0">
                      <p:tgtEl>
                        <p14:bmkTgt spid="4" bmkName="wdAccessible200:01:37.0"/>
                      </p:tgtEl>
                    </p:cond>
                  </p:nextCondLst>
                </p:seq>
                <p:seq concurrent="1" nextAc="seek">
                  <p:cTn id="238" restart="whenNotActive" fill="hold" evtFilter="cancelBubble" nodeType="interactiveSeq">
                    <p:stCondLst>
                      <p:cond evt="onMediaBookmark" delay="0">
                        <p:tgtEl>
                          <p14:bmkTgt spid="4" bmkName="wdAccessible200:01:39.0"/>
                        </p:tgtEl>
                      </p:cond>
                    </p:stCondLst>
                    <p:endSync evt="end" delay="0">
                      <p:rtn val="all"/>
                    </p:endSync>
                    <p:childTnLst>
                      <p:par>
                        <p:cTn id="239" fill="hold">
                          <p:stCondLst>
                            <p:cond delay="0"/>
                          </p:stCondLst>
                          <p:childTnLst>
                            <p:par>
                              <p:cTn id="240" fill="hold">
                                <p:stCondLst>
                                  <p:cond delay="0"/>
                                </p:stCondLst>
                                <p:childTnLst>
                                  <p:par>
                                    <p:cTn id="241" presetID="10" presetClass="exit" presetSubtype="0" fill="hold" grpId="1" nodeType="withEffect">
                                      <p:stCondLst>
                                        <p:cond delay="0"/>
                                      </p:stCondLst>
                                      <p:childTnLst>
                                        <p:animEffect transition="out" filter="fade">
                                          <p:cBhvr>
                                            <p:cTn id="242" dur="200"/>
                                            <p:tgtEl>
                                              <p:spTgt spid="25"/>
                                            </p:tgtEl>
                                          </p:cBhvr>
                                        </p:animEffect>
                                        <p:set>
                                          <p:cBhvr>
                                            <p:cTn id="243"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39.0"/>
                      </p:tgtEl>
                    </p:cond>
                  </p:nextCondLst>
                </p:seq>
                <p:seq concurrent="1" nextAc="seek">
                  <p:cTn id="244" restart="whenNotActive" fill="hold" evtFilter="cancelBubble" nodeType="interactiveSeq">
                    <p:stCondLst>
                      <p:cond evt="onMediaBookmark" delay="0">
                        <p:tgtEl>
                          <p14:bmkTgt spid="4" bmkName="wdAccessible200:01:39.1"/>
                        </p:tgtEl>
                      </p:cond>
                    </p:stCondLst>
                    <p:endSync evt="end" delay="0">
                      <p:rtn val="all"/>
                    </p:endSync>
                    <p:childTnLst>
                      <p:par>
                        <p:cTn id="245" fill="hold">
                          <p:stCondLst>
                            <p:cond delay="0"/>
                          </p:stCondLst>
                          <p:childTnLst>
                            <p:par>
                              <p:cTn id="246" fill="hold">
                                <p:stCondLst>
                                  <p:cond delay="0"/>
                                </p:stCondLst>
                                <p:childTnLst>
                                  <p:par>
                                    <p:cTn id="247" presetID="10" presetClass="entr" presetSubtype="0" fill="hold" grpId="0" nodeType="withEffect">
                                      <p:stCondLst>
                                        <p:cond delay="0"/>
                                      </p:stCondLst>
                                      <p:childTnLst>
                                        <p:set>
                                          <p:cBhvr>
                                            <p:cTn id="248" dur="1" fill="hold">
                                              <p:stCondLst>
                                                <p:cond delay="0"/>
                                              </p:stCondLst>
                                            </p:cTn>
                                            <p:tgtEl>
                                              <p:spTgt spid="26"/>
                                            </p:tgtEl>
                                            <p:attrNameLst>
                                              <p:attrName>style.visibility</p:attrName>
                                            </p:attrNameLst>
                                          </p:cBhvr>
                                          <p:to>
                                            <p:strVal val="visible"/>
                                          </p:to>
                                        </p:set>
                                        <p:animEffect transition="in" filter="fade">
                                          <p:cBhvr>
                                            <p:cTn id="249" dur="200"/>
                                            <p:tgtEl>
                                              <p:spTgt spid="26"/>
                                            </p:tgtEl>
                                          </p:cBhvr>
                                        </p:animEffect>
                                      </p:childTnLst>
                                    </p:cTn>
                                  </p:par>
                                </p:childTnLst>
                              </p:cTn>
                            </p:par>
                          </p:childTnLst>
                        </p:cTn>
                      </p:par>
                    </p:childTnLst>
                  </p:cTn>
                  <p:nextCondLst>
                    <p:cond evt="onMediaBookmark" delay="0">
                      <p:tgtEl>
                        <p14:bmkTgt spid="4" bmkName="wdAccessible200:01:39.1"/>
                      </p:tgtEl>
                    </p:cond>
                  </p:nextCondLst>
                </p:seq>
                <p:seq concurrent="1" nextAc="seek">
                  <p:cTn id="250" restart="whenNotActive" fill="hold" evtFilter="cancelBubble" nodeType="interactiveSeq">
                    <p:stCondLst>
                      <p:cond evt="onMediaBookmark" delay="0">
                        <p:tgtEl>
                          <p14:bmkTgt spid="4" bmkName="wdAccessible200:01:44.9"/>
                        </p:tgtEl>
                      </p:cond>
                    </p:stCondLst>
                    <p:endSync evt="end" delay="0">
                      <p:rtn val="all"/>
                    </p:endSync>
                    <p:childTnLst>
                      <p:par>
                        <p:cTn id="251" fill="hold">
                          <p:stCondLst>
                            <p:cond delay="0"/>
                          </p:stCondLst>
                          <p:childTnLst>
                            <p:par>
                              <p:cTn id="252" fill="hold">
                                <p:stCondLst>
                                  <p:cond delay="0"/>
                                </p:stCondLst>
                                <p:childTnLst>
                                  <p:par>
                                    <p:cTn id="253" presetID="10" presetClass="exit" presetSubtype="0" fill="hold" grpId="1" nodeType="withEffect">
                                      <p:stCondLst>
                                        <p:cond delay="0"/>
                                      </p:stCondLst>
                                      <p:childTnLst>
                                        <p:animEffect transition="out" filter="fade">
                                          <p:cBhvr>
                                            <p:cTn id="254" dur="200"/>
                                            <p:tgtEl>
                                              <p:spTgt spid="26"/>
                                            </p:tgtEl>
                                          </p:cBhvr>
                                        </p:animEffect>
                                        <p:set>
                                          <p:cBhvr>
                                            <p:cTn id="255"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4" bmkName="wdAccessible200:01:44.9"/>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childTnLst>
            </p:cTn>
          </p:par>
        </p:tnLst>
        <p:bldLst>
          <p:bldP spid="7" grpId="0" build="p"/>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Add alt text to images and tables (3:00)</a:t>
            </a:r>
            <a:endParaRPr lang="en-US" sz="3200" dirty="0"/>
          </a:p>
        </p:txBody>
      </p:sp>
      <p:sp>
        <p:nvSpPr>
          <p:cNvPr id="2" name="Footer Placeholder 1"/>
          <p:cNvSpPr>
            <a:spLocks noGrp="1"/>
          </p:cNvSpPr>
          <p:nvPr>
            <p:ph type="ftr" sz="quarter" idx="11"/>
          </p:nvPr>
        </p:nvSpPr>
        <p:spPr/>
        <p:txBody>
          <a:bodyPr/>
          <a:lstStyle/>
          <a:p>
            <a:r>
              <a:rPr lang="en-US" dirty="0"/>
              <a:t>Create accessible documents</a:t>
            </a: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wdAccessible3.wmv">
            <a:hlinkClick r:id="" action="ppaction://media"/>
          </p:cNvPr>
          <p:cNvPicPr>
            <a:picLocks noGrp="1" noChangeAspect="1"/>
          </p:cNvPicPr>
          <p:nvPr>
            <p:ph idx="1"/>
            <a:videoFile r:link="rId2"/>
            <p:custDataLst>
              <p:tags r:id="rId3"/>
            </p:custDataLst>
            <p:extLst>
              <p:ext uri="{DAA4B4D4-6D71-4841-9C94-3DE7FCFB9230}">
                <p14:media xmlns:p14="http://schemas.microsoft.com/office/powerpoint/2010/main" r:embed="rId1">
                  <p14:bmkLst>
                    <p14:bmk name="wdAccessible300:00:00.7" time="767"/>
                    <p14:bmk name="wdAccessible300:00:05.3" time="5367"/>
                    <p14:bmk name="wdAccessible300:00:05.4" time="5467"/>
                    <p14:bmk name="wdAccessible300:00:10.8" time="10800"/>
                    <p14:bmk name="wdAccessible300:00:10.9" time="10900"/>
                    <p14:bmk name="wdAccessible300:00:15.5" time="15533"/>
                    <p14:bmk name="wdAccessible300:00:15.6" time="15633"/>
                    <p14:bmk name="wdAccessible300:00:24.1" time="24100"/>
                    <p14:bmk name="wdAccessible300:00:24.2" time="24200"/>
                    <p14:bmk name="wdAccessible300:00:32.3" time="32367"/>
                    <p14:bmk name="wdAccessible300:00:32.4" time="32467"/>
                    <p14:bmk name="wdAccessible300:00:36.7" time="36700"/>
                    <p14:bmk name="wdAccessible300:00:36.8" time="36800"/>
                    <p14:bmk name="wdAccessible300:00:41.8" time="41867"/>
                    <p14:bmk name="wdAccessible300:00:41.9" time="41967"/>
                    <p14:bmk name="wdAccessible300:00:44.9" time="44933"/>
                    <p14:bmk name="wdAccessible300:00:45.0" time="45033"/>
                    <p14:bmk name="wdAccessible300:00:47.6" time="47633"/>
                    <p14:bmk name="wdAccessible300:00:47.7" time="47733"/>
                    <p14:bmk name="wdAccessible300:00:54.4" time="54400"/>
                    <p14:bmk name="wdAccessible300:00:54.5" time="54500"/>
                    <p14:bmk name="wdAccessible300:00:58.6" time="58633"/>
                    <p14:bmk name="wdAccessible300:00:58.7" time="58733"/>
                    <p14:bmk name="wdAccessible300:01:04.2" time="64233"/>
                    <p14:bmk name="wdAccessible300:01:04.3" time="64333"/>
                    <p14:bmk name="wdAccessible300:01:09.6" time="69667"/>
                    <p14:bmk name="wdAccessible300:01:09.7" time="69767"/>
                    <p14:bmk name="wdAccessible300:01:16.8" time="76800"/>
                    <p14:bmk name="wdAccessible300:01:16.9" time="76900"/>
                    <p14:bmk name="wdAccessible300:01:32.0" time="92000"/>
                    <p14:bmk name="wdAccessible300:01:32.1" time="92100"/>
                    <p14:bmk name="wdAccessible300:01:37.1" time="97133"/>
                    <p14:bmk name="wdAccessible300:01:37.2" time="97233"/>
                    <p14:bmk name="wdAccessible300:01:41.9" time="101900"/>
                    <p14:bmk name="wdAccessible300:01:42.0" time="102000"/>
                    <p14:bmk name="wdAccessible300:01:47.9" time="107933"/>
                    <p14:bmk name="wdAccessible300:01:50.0" time="110033"/>
                    <p14:bmk name="wdAccessible300:01:54.7" time="114700"/>
                    <p14:bmk name="wdAccessible300:01:57.3" time="117300"/>
                    <p14:bmk name="wdAccessible300:01:59.7" time="119767"/>
                    <p14:bmk name="wdAccessible300:01:59.8" time="119867"/>
                    <p14:bmk name="wdAccessible300:02:04.1" time="124167"/>
                    <p14:bmk name="wdAccessible300:02:04.2" time="124267"/>
                    <p14:bmk name="wdAccessible300:02:11.5" time="131500"/>
                    <p14:bmk name="wdAccessible300:02:11.6" time="131600"/>
                    <p14:bmk name="wdAccessible300:02:18.3" time="138333"/>
                    <p14:bmk name="wdAccessible300:02:18.4" time="138433"/>
                    <p14:bmk name="wdAccessible300:02:28.3" time="148300"/>
                    <p14:bmk name="wdAccessible300:02:32.6" time="152667"/>
                    <p14:bmk name="wdAccessible300:02:44.4" time="164400"/>
                    <p14:bmk name="wdAccessible300:02:44.5" time="164500"/>
                    <p14:bmk name="wdAccessible300:02:49.1" time="169133"/>
                    <p14:bmk name="wdAccessible300:02:49.2" time="169233"/>
                    <p14:bmk name="wdAccessible300:02:52.5" time="172567"/>
                  </p14:bmkLst>
                </p14:media>
              </p:ext>
            </p:extLst>
          </p:nvPr>
        </p:nvPicPr>
        <p:blipFill>
          <a:blip r:embed="rId33"/>
          <a:stretch>
            <a:fillRect/>
          </a:stretch>
        </p:blipFill>
        <p:spPr>
          <a:xfrm>
            <a:off x="1524000" y="993775"/>
            <a:ext cx="5943600" cy="4457700"/>
          </a:xfrm>
        </p:spPr>
      </p:pic>
      <p:sp>
        <p:nvSpPr>
          <p:cNvPr id="6" name="wdAccessible3Alternativetext00:00:00.7-00:00:05.3"/>
          <p:cNvSpPr txBox="1"/>
          <p:nvPr>
            <p:custDataLst>
              <p:tags r:id="rId4"/>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Alternative text or alt text is read by screen reader software,</a:t>
            </a:r>
            <a:endParaRPr lang="en-US">
              <a:solidFill>
                <a:srgbClr val="FFFFFF"/>
              </a:solidFill>
              <a:latin typeface="Calibri"/>
            </a:endParaRPr>
          </a:p>
        </p:txBody>
      </p:sp>
      <p:sp>
        <p:nvSpPr>
          <p:cNvPr id="8" name="wdAccessible3sothat00:00:05.4-00:00:10.8"/>
          <p:cNvSpPr txBox="1"/>
          <p:nvPr>
            <p:custDataLst>
              <p:tags r:id="rId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so that people with visual disabilities can understand non-text content in your document.</a:t>
            </a:r>
            <a:endParaRPr lang="en-US">
              <a:solidFill>
                <a:srgbClr val="FFFFFF"/>
              </a:solidFill>
              <a:latin typeface="Calibri"/>
            </a:endParaRPr>
          </a:p>
        </p:txBody>
      </p:sp>
      <p:sp>
        <p:nvSpPr>
          <p:cNvPr id="9" name="wdAccessible3Alttext00:00:10.9-00:00:15.5"/>
          <p:cNvSpPr txBox="1"/>
          <p:nvPr>
            <p:custDataLst>
              <p:tags r:id="rId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Alt text should be included for any of the following objects in a document:</a:t>
            </a:r>
            <a:endParaRPr lang="en-US">
              <a:solidFill>
                <a:srgbClr val="FFFFFF"/>
              </a:solidFill>
              <a:latin typeface="Calibri"/>
            </a:endParaRPr>
          </a:p>
        </p:txBody>
      </p:sp>
      <p:sp>
        <p:nvSpPr>
          <p:cNvPr id="10" name="wdAccessible3Pictures,Clip00:00:15.6-00:00:24.1"/>
          <p:cNvSpPr txBox="1"/>
          <p:nvPr>
            <p:custDataLst>
              <p:tags r:id="rId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Pictures, Clip Art, Charts, Tables, Shapes (those that don’t contain text and aren’t in a group),</a:t>
            </a:r>
            <a:endParaRPr lang="en-US">
              <a:solidFill>
                <a:srgbClr val="FFFFFF"/>
              </a:solidFill>
              <a:latin typeface="Calibri"/>
            </a:endParaRPr>
          </a:p>
        </p:txBody>
      </p:sp>
      <p:sp>
        <p:nvSpPr>
          <p:cNvPr id="11" name="wdAccessible3SmartArtgraphics,00:00:24.2-00:00:32.3"/>
          <p:cNvSpPr txBox="1"/>
          <p:nvPr>
            <p:custDataLst>
              <p:tags r:id="rId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SmartArt graphics, Groups, Embedded objects, Ink, and Video and Audio files.</a:t>
            </a:r>
            <a:endParaRPr lang="en-US">
              <a:solidFill>
                <a:srgbClr val="FFFFFF"/>
              </a:solidFill>
              <a:latin typeface="Calibri"/>
            </a:endParaRPr>
          </a:p>
        </p:txBody>
      </p:sp>
      <p:sp>
        <p:nvSpPr>
          <p:cNvPr id="12" name="wdAccessible3Goodalt00:00:32.4-00:00:36.7"/>
          <p:cNvSpPr txBox="1"/>
          <p:nvPr>
            <p:custDataLst>
              <p:tags r:id="rId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Good alt text conveys the important content or function of the object.</a:t>
            </a:r>
            <a:endParaRPr lang="en-US">
              <a:solidFill>
                <a:srgbClr val="FFFFFF"/>
              </a:solidFill>
              <a:latin typeface="Calibri"/>
            </a:endParaRPr>
          </a:p>
        </p:txBody>
      </p:sp>
      <p:sp>
        <p:nvSpPr>
          <p:cNvPr id="13" name="wdAccessible3It’simportant00:00:36.8-00:00:41.8"/>
          <p:cNvSpPr txBox="1"/>
          <p:nvPr>
            <p:custDataLst>
              <p:tags r:id="rId1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It’s important to be as succinct as possible. Typically no more than a few words are necessary.</a:t>
            </a:r>
            <a:endParaRPr lang="en-US">
              <a:solidFill>
                <a:srgbClr val="FFFFFF"/>
              </a:solidFill>
              <a:latin typeface="Calibri"/>
            </a:endParaRPr>
          </a:p>
        </p:txBody>
      </p:sp>
      <p:sp>
        <p:nvSpPr>
          <p:cNvPr id="14" name="wdAccessible3Thoughsometimes00:00:41.9-00:00:44.9"/>
          <p:cNvSpPr txBox="1"/>
          <p:nvPr>
            <p:custDataLst>
              <p:tags r:id="rId1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Though sometimes a short sentence or two might be appropriate.</a:t>
            </a:r>
            <a:endParaRPr lang="en-US">
              <a:solidFill>
                <a:srgbClr val="FFFFFF"/>
              </a:solidFill>
              <a:latin typeface="Calibri"/>
            </a:endParaRPr>
          </a:p>
        </p:txBody>
      </p:sp>
      <p:sp>
        <p:nvSpPr>
          <p:cNvPr id="15" name="wdAccessible3Screenreaders00:00:45.0-00:00:47.6"/>
          <p:cNvSpPr txBox="1"/>
          <p:nvPr>
            <p:custDataLst>
              <p:tags r:id="rId12"/>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Screen readers generally convey what the content is,</a:t>
            </a:r>
            <a:endParaRPr lang="en-US">
              <a:solidFill>
                <a:srgbClr val="FFFFFF"/>
              </a:solidFill>
              <a:latin typeface="Calibri"/>
            </a:endParaRPr>
          </a:p>
        </p:txBody>
      </p:sp>
      <p:sp>
        <p:nvSpPr>
          <p:cNvPr id="16" name="wdAccessible3soyou00:00:47.7-00:00:54.4"/>
          <p:cNvSpPr txBox="1"/>
          <p:nvPr>
            <p:custDataLst>
              <p:tags r:id="rId1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so you don’t need to include phrases like “image of,” or “table of,” or “link to.”</a:t>
            </a:r>
            <a:endParaRPr lang="en-US">
              <a:solidFill>
                <a:srgbClr val="FFFFFF"/>
              </a:solidFill>
              <a:latin typeface="Calibri"/>
            </a:endParaRPr>
          </a:p>
        </p:txBody>
      </p:sp>
      <p:sp>
        <p:nvSpPr>
          <p:cNvPr id="17" name="wdAccessible3Toadd00:00:54.5-00:00:58.6"/>
          <p:cNvSpPr txBox="1"/>
          <p:nvPr>
            <p:custDataLst>
              <p:tags r:id="rId14"/>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add alt text to a picture, shape, chart, or SmartArt graphic,</a:t>
            </a:r>
            <a:endParaRPr lang="en-US">
              <a:solidFill>
                <a:srgbClr val="FFFFFF"/>
              </a:solidFill>
              <a:latin typeface="Calibri"/>
            </a:endParaRPr>
          </a:p>
        </p:txBody>
      </p:sp>
      <p:sp>
        <p:nvSpPr>
          <p:cNvPr id="18" name="wdAccessible3right-clickit,00:00:58.7-00:01:04.2"/>
          <p:cNvSpPr txBox="1"/>
          <p:nvPr>
            <p:custDataLst>
              <p:tags r:id="rId1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right-click it, click Format Picture, and then click the Alt Text bead.</a:t>
            </a:r>
            <a:endParaRPr lang="en-US">
              <a:solidFill>
                <a:srgbClr val="FFFFFF"/>
              </a:solidFill>
              <a:latin typeface="Calibri"/>
            </a:endParaRPr>
          </a:p>
        </p:txBody>
      </p:sp>
      <p:sp>
        <p:nvSpPr>
          <p:cNvPr id="19" name="wdAccessible3Notethat00:01:04.3-00:01:09.6"/>
          <p:cNvSpPr txBox="1"/>
          <p:nvPr>
            <p:custDataLst>
              <p:tags r:id="rId1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Note that you’ll need to click the border of a chart or SmartArt graphic and not the individual shape or piece.</a:t>
            </a:r>
            <a:endParaRPr lang="en-US">
              <a:solidFill>
                <a:srgbClr val="FFFFFF"/>
              </a:solidFill>
              <a:latin typeface="Calibri"/>
            </a:endParaRPr>
          </a:p>
        </p:txBody>
      </p:sp>
      <p:sp>
        <p:nvSpPr>
          <p:cNvPr id="20" name="wdAccessible3Inthe00:01:09.7-00:01:16.8"/>
          <p:cNvSpPr txBox="1"/>
          <p:nvPr>
            <p:custDataLst>
              <p:tags r:id="rId1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the Description box, enter an explanation of the non-text item, and then click Close.</a:t>
            </a:r>
            <a:endParaRPr lang="en-US">
              <a:solidFill>
                <a:srgbClr val="FFFFFF"/>
              </a:solidFill>
              <a:latin typeface="Calibri"/>
            </a:endParaRPr>
          </a:p>
        </p:txBody>
      </p:sp>
      <p:sp>
        <p:nvSpPr>
          <p:cNvPr id="21" name="wdAccessible3Toadd00:01:16.9-00:01:32.0"/>
          <p:cNvSpPr txBox="1"/>
          <p:nvPr>
            <p:custDataLst>
              <p:tags r:id="rId1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To add alt text to a table, right-click the table, click Table Properties, and then click the Alt Text tab.</a:t>
            </a:r>
            <a:endParaRPr lang="en-US">
              <a:solidFill>
                <a:srgbClr val="FFFFFF"/>
              </a:solidFill>
              <a:latin typeface="Calibri"/>
            </a:endParaRPr>
          </a:p>
        </p:txBody>
      </p:sp>
      <p:sp>
        <p:nvSpPr>
          <p:cNvPr id="22" name="wdAccessible3Inthe00:01:32.1-00:01:37.1"/>
          <p:cNvSpPr txBox="1"/>
          <p:nvPr>
            <p:custDataLst>
              <p:tags r:id="rId19"/>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the Description box, enter an explanation for the table.</a:t>
            </a:r>
            <a:endParaRPr lang="en-US">
              <a:solidFill>
                <a:srgbClr val="FFFFFF"/>
              </a:solidFill>
              <a:latin typeface="Calibri"/>
            </a:endParaRPr>
          </a:p>
        </p:txBody>
      </p:sp>
      <p:sp>
        <p:nvSpPr>
          <p:cNvPr id="23" name="wdAccessible3Nownote00:01:37.2-00:01:41.9"/>
          <p:cNvSpPr txBox="1"/>
          <p:nvPr>
            <p:custDataLst>
              <p:tags r:id="rId20"/>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note that when you have complex content to describe, including a title is useful.</a:t>
            </a:r>
            <a:endParaRPr lang="en-US">
              <a:solidFill>
                <a:srgbClr val="FFFFFF"/>
              </a:solidFill>
              <a:latin typeface="Calibri"/>
            </a:endParaRPr>
          </a:p>
        </p:txBody>
      </p:sp>
      <p:sp>
        <p:nvSpPr>
          <p:cNvPr id="24" name="wdAccessible3Insome00:01:42.0-00:01:47.9"/>
          <p:cNvSpPr txBox="1"/>
          <p:nvPr>
            <p:custDataLst>
              <p:tags r:id="rId21"/>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some cases, this might make needing to read the full description unnecessary.</a:t>
            </a:r>
            <a:endParaRPr lang="en-US">
              <a:solidFill>
                <a:srgbClr val="FFFFFF"/>
              </a:solidFill>
              <a:latin typeface="Calibri"/>
            </a:endParaRPr>
          </a:p>
        </p:txBody>
      </p:sp>
      <p:sp>
        <p:nvSpPr>
          <p:cNvPr id="25" name="wdAccessible3Whenyou've00:01:50.0-00:01:54.7"/>
          <p:cNvSpPr txBox="1"/>
          <p:nvPr>
            <p:custDataLst>
              <p:tags r:id="rId22"/>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When you've finished entering a Description and a Title, click OK.</a:t>
            </a:r>
            <a:endParaRPr lang="en-US">
              <a:solidFill>
                <a:srgbClr val="FFFFFF"/>
              </a:solidFill>
              <a:latin typeface="Calibri"/>
            </a:endParaRPr>
          </a:p>
        </p:txBody>
      </p:sp>
      <p:sp>
        <p:nvSpPr>
          <p:cNvPr id="26" name="wdAccessible3Nowif00:01:57.3-00:01:59.7"/>
          <p:cNvSpPr txBox="1"/>
          <p:nvPr>
            <p:custDataLst>
              <p:tags r:id="rId23"/>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Now if you frequently add alt text to content in your documents,</a:t>
            </a:r>
            <a:endParaRPr lang="en-US">
              <a:solidFill>
                <a:srgbClr val="FFFFFF"/>
              </a:solidFill>
              <a:latin typeface="Calibri"/>
            </a:endParaRPr>
          </a:p>
        </p:txBody>
      </p:sp>
      <p:sp>
        <p:nvSpPr>
          <p:cNvPr id="27" name="wdAccessible3youcan00:01:59.8-00:02:04.1"/>
          <p:cNvSpPr txBox="1"/>
          <p:nvPr>
            <p:custDataLst>
              <p:tags r:id="rId24"/>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add the alt text shortcut command to your Quick Access Toolbar.</a:t>
            </a:r>
            <a:endParaRPr lang="en-US">
              <a:solidFill>
                <a:srgbClr val="FFFFFF"/>
              </a:solidFill>
              <a:latin typeface="Calibri"/>
            </a:endParaRPr>
          </a:p>
        </p:txBody>
      </p:sp>
      <p:sp>
        <p:nvSpPr>
          <p:cNvPr id="28" name="wdAccessible3Inthe00:02:04.2-00:02:11.5"/>
          <p:cNvSpPr txBox="1"/>
          <p:nvPr>
            <p:custDataLst>
              <p:tags r:id="rId25"/>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In the upper left corner above the Ribbon, click the Quick Access Toolbar dropdown, and then click More Commands.</a:t>
            </a:r>
            <a:endParaRPr lang="en-US">
              <a:solidFill>
                <a:srgbClr val="FFFFFF"/>
              </a:solidFill>
              <a:latin typeface="Calibri"/>
            </a:endParaRPr>
          </a:p>
        </p:txBody>
      </p:sp>
      <p:sp>
        <p:nvSpPr>
          <p:cNvPr id="29" name="wdAccessible3UnderChoose00:02:11.6-00:02:18.3"/>
          <p:cNvSpPr txBox="1"/>
          <p:nvPr>
            <p:custDataLst>
              <p:tags r:id="rId26"/>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Under Choose commands from, click Commands Not in the Ribbon.</a:t>
            </a:r>
            <a:endParaRPr lang="en-US">
              <a:solidFill>
                <a:srgbClr val="FFFFFF"/>
              </a:solidFill>
              <a:latin typeface="Calibri"/>
            </a:endParaRPr>
          </a:p>
        </p:txBody>
      </p:sp>
      <p:sp>
        <p:nvSpPr>
          <p:cNvPr id="30" name="wdAccessible3ClickAlt00:02:18.4-00:02:28.3"/>
          <p:cNvSpPr txBox="1"/>
          <p:nvPr>
            <p:custDataLst>
              <p:tags r:id="rId27"/>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Click Alt Text. Click Add to move it to the Toolbar column, and then click OK.</a:t>
            </a:r>
            <a:endParaRPr lang="en-US">
              <a:solidFill>
                <a:srgbClr val="FFFFFF"/>
              </a:solidFill>
              <a:latin typeface="Calibri"/>
            </a:endParaRPr>
          </a:p>
        </p:txBody>
      </p:sp>
      <p:sp>
        <p:nvSpPr>
          <p:cNvPr id="31" name="wdAccessible3Next,select00:02:32.6-00:02:44.4"/>
          <p:cNvSpPr txBox="1"/>
          <p:nvPr>
            <p:custDataLst>
              <p:tags r:id="rId28"/>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Next, select the image, click the new Alt Text toolbar button in your Quick Access Toolbar, and then add your alt text.</a:t>
            </a:r>
            <a:endParaRPr lang="en-US">
              <a:solidFill>
                <a:srgbClr val="FFFFFF"/>
              </a:solidFill>
              <a:latin typeface="Calibri"/>
            </a:endParaRPr>
          </a:p>
        </p:txBody>
      </p:sp>
      <p:sp>
        <p:nvSpPr>
          <p:cNvPr id="32" name="wdAccessible3Youcan00:02:44.5-00:02:49.1"/>
          <p:cNvSpPr txBox="1"/>
          <p:nvPr>
            <p:custDataLst>
              <p:tags r:id="rId29"/>
            </p:custDataLst>
          </p:nvPr>
        </p:nvSpPr>
        <p:spPr>
          <a:xfrm>
            <a:off x="1524000" y="4902835"/>
            <a:ext cx="5943600" cy="54864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You can now add new alt text with one click from the Quick Access Toolbar.</a:t>
            </a:r>
            <a:endParaRPr lang="en-US">
              <a:solidFill>
                <a:srgbClr val="FFFFFF"/>
              </a:solidFill>
              <a:latin typeface="Calibri"/>
            </a:endParaRPr>
          </a:p>
        </p:txBody>
      </p:sp>
      <p:sp>
        <p:nvSpPr>
          <p:cNvPr id="33" name="wdAccessible3Upnext,00:02:49.2-00:02:52.5"/>
          <p:cNvSpPr txBox="1"/>
          <p:nvPr>
            <p:custDataLst>
              <p:tags r:id="rId30"/>
            </p:custDataLst>
          </p:nvPr>
        </p:nvSpPr>
        <p:spPr>
          <a:xfrm>
            <a:off x="1524000" y="5177155"/>
            <a:ext cx="5943600" cy="274320"/>
          </a:xfrm>
          <a:prstGeom prst="rect">
            <a:avLst/>
          </a:prstGeom>
          <a:solidFill>
            <a:srgbClr val="000000">
              <a:alpha val="50000"/>
            </a:srgbClr>
          </a:solidFill>
        </p:spPr>
        <p:txBody>
          <a:bodyPr vert="horz" tIns="0" bIns="0" rtlCol="0">
            <a:noAutofit/>
          </a:bodyPr>
          <a:lstStyle/>
          <a:p>
            <a:r>
              <a:rPr lang="en-US" smtClean="0">
                <a:solidFill>
                  <a:srgbClr val="FFFFFF"/>
                </a:solidFill>
                <a:latin typeface="Calibri"/>
              </a:rPr>
              <a:t> Up next, structure tables for easy navigation.</a:t>
            </a:r>
            <a:endParaRPr lang="en-US">
              <a:solidFill>
                <a:srgbClr val="FFFFFF"/>
              </a:solidFill>
              <a:latin typeface="Calibri"/>
            </a:endParaRPr>
          </a:p>
        </p:txBody>
      </p:sp>
    </p:spTree>
    <p:extLst>
      <p:ext uri="{BB962C8B-B14F-4D97-AF65-F5344CB8AC3E}">
        <p14:creationId xmlns:p14="http://schemas.microsoft.com/office/powerpoint/2010/main" val="3934443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MediaBookmark" delay="0">
                        <p:tgtEl>
                          <p14:bmkTgt spid="4" bmkName="wdAccessible300:00:00.7"/>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childTnLst>
                        </p:cTn>
                      </p:par>
                    </p:childTnLst>
                  </p:cTn>
                  <p:nextCondLst>
                    <p:cond evt="onMediaBookmark" delay="0">
                      <p:tgtEl>
                        <p14:bmkTgt spid="4" bmkName="wdAccessible300:00:00.7"/>
                      </p:tgtEl>
                    </p:cond>
                  </p:nextCondLst>
                </p:seq>
                <p:seq concurrent="1" nextAc="seek">
                  <p:cTn id="22" restart="whenNotActive" fill="hold" evtFilter="cancelBubble" nodeType="interactiveSeq">
                    <p:stCondLst>
                      <p:cond evt="onMediaBookmark" delay="0">
                        <p:tgtEl>
                          <p14:bmkTgt spid="4" bmkName="wdAccessible300:00:05.3"/>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withEffect">
                                      <p:stCondLst>
                                        <p:cond delay="0"/>
                                      </p:stCondLst>
                                      <p:childTnLst>
                                        <p:animEffect transition="out" filter="fade">
                                          <p:cBhvr>
                                            <p:cTn id="26" dur="200"/>
                                            <p:tgtEl>
                                              <p:spTgt spid="6"/>
                                            </p:tgtEl>
                                          </p:cBhvr>
                                        </p:animEffect>
                                        <p:set>
                                          <p:cBhvr>
                                            <p:cTn id="27" dur="1" fill="hold">
                                              <p:stCondLst>
                                                <p:cond delay="199"/>
                                              </p:stCondLst>
                                            </p:cTn>
                                            <p:tgtEl>
                                              <p:spTgt spid="6"/>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05.3"/>
                      </p:tgtEl>
                    </p:cond>
                  </p:nextCondLst>
                </p:seq>
                <p:seq concurrent="1" nextAc="seek">
                  <p:cTn id="28" restart="whenNotActive" fill="hold" evtFilter="cancelBubble" nodeType="interactiveSeq">
                    <p:stCondLst>
                      <p:cond evt="onMediaBookmark" delay="0">
                        <p:tgtEl>
                          <p14:bmkTgt spid="4" bmkName="wdAccessible300:00:05.4"/>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
                                            <p:tgtEl>
                                              <p:spTgt spid="8"/>
                                            </p:tgtEl>
                                          </p:cBhvr>
                                        </p:animEffect>
                                      </p:childTnLst>
                                    </p:cTn>
                                  </p:par>
                                </p:childTnLst>
                              </p:cTn>
                            </p:par>
                          </p:childTnLst>
                        </p:cTn>
                      </p:par>
                    </p:childTnLst>
                  </p:cTn>
                  <p:nextCondLst>
                    <p:cond evt="onMediaBookmark" delay="0">
                      <p:tgtEl>
                        <p14:bmkTgt spid="4" bmkName="wdAccessible300:00:05.4"/>
                      </p:tgtEl>
                    </p:cond>
                  </p:nextCondLst>
                </p:seq>
                <p:seq concurrent="1" nextAc="seek">
                  <p:cTn id="34" restart="whenNotActive" fill="hold" evtFilter="cancelBubble" nodeType="interactiveSeq">
                    <p:stCondLst>
                      <p:cond evt="onMediaBookmark" delay="0">
                        <p:tgtEl>
                          <p14:bmkTgt spid="4" bmkName="wdAccessible300:00:10.8"/>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grpId="1" nodeType="withEffect">
                                      <p:stCondLst>
                                        <p:cond delay="0"/>
                                      </p:stCondLst>
                                      <p:childTnLst>
                                        <p:animEffect transition="out" filter="fade">
                                          <p:cBhvr>
                                            <p:cTn id="38" dur="200"/>
                                            <p:tgtEl>
                                              <p:spTgt spid="8"/>
                                            </p:tgtEl>
                                          </p:cBhvr>
                                        </p:animEffect>
                                        <p:set>
                                          <p:cBhvr>
                                            <p:cTn id="39" dur="1" fill="hold">
                                              <p:stCondLst>
                                                <p:cond delay="199"/>
                                              </p:stCondLst>
                                            </p:cTn>
                                            <p:tgtEl>
                                              <p:spTgt spid="8"/>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10.8"/>
                      </p:tgtEl>
                    </p:cond>
                  </p:nextCondLst>
                </p:seq>
                <p:seq concurrent="1" nextAc="seek">
                  <p:cTn id="40" restart="whenNotActive" fill="hold" evtFilter="cancelBubble" nodeType="interactiveSeq">
                    <p:stCondLst>
                      <p:cond evt="onMediaBookmark" delay="0">
                        <p:tgtEl>
                          <p14:bmkTgt spid="4" bmkName="wdAccessible300:00:10.9"/>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200"/>
                                            <p:tgtEl>
                                              <p:spTgt spid="9"/>
                                            </p:tgtEl>
                                          </p:cBhvr>
                                        </p:animEffect>
                                      </p:childTnLst>
                                    </p:cTn>
                                  </p:par>
                                </p:childTnLst>
                              </p:cTn>
                            </p:par>
                          </p:childTnLst>
                        </p:cTn>
                      </p:par>
                    </p:childTnLst>
                  </p:cTn>
                  <p:nextCondLst>
                    <p:cond evt="onMediaBookmark" delay="0">
                      <p:tgtEl>
                        <p14:bmkTgt spid="4" bmkName="wdAccessible300:00:10.9"/>
                      </p:tgtEl>
                    </p:cond>
                  </p:nextCondLst>
                </p:seq>
                <p:seq concurrent="1" nextAc="seek">
                  <p:cTn id="46" restart="whenNotActive" fill="hold" evtFilter="cancelBubble" nodeType="interactiveSeq">
                    <p:stCondLst>
                      <p:cond evt="onMediaBookmark" delay="0">
                        <p:tgtEl>
                          <p14:bmkTgt spid="4" bmkName="wdAccessible300:00:15.5"/>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1" nodeType="withEffect">
                                      <p:stCondLst>
                                        <p:cond delay="0"/>
                                      </p:stCondLst>
                                      <p:childTnLst>
                                        <p:animEffect transition="out" filter="fade">
                                          <p:cBhvr>
                                            <p:cTn id="50" dur="200"/>
                                            <p:tgtEl>
                                              <p:spTgt spid="9"/>
                                            </p:tgtEl>
                                          </p:cBhvr>
                                        </p:animEffect>
                                        <p:set>
                                          <p:cBhvr>
                                            <p:cTn id="51" dur="1" fill="hold">
                                              <p:stCondLst>
                                                <p:cond delay="1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15.5"/>
                      </p:tgtEl>
                    </p:cond>
                  </p:nextCondLst>
                </p:seq>
                <p:seq concurrent="1" nextAc="seek">
                  <p:cTn id="52" restart="whenNotActive" fill="hold" evtFilter="cancelBubble" nodeType="interactiveSeq">
                    <p:stCondLst>
                      <p:cond evt="onMediaBookmark" delay="0">
                        <p:tgtEl>
                          <p14:bmkTgt spid="4" bmkName="wdAccessible300:00:15.6"/>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
                                            <p:tgtEl>
                                              <p:spTgt spid="10"/>
                                            </p:tgtEl>
                                          </p:cBhvr>
                                        </p:animEffect>
                                      </p:childTnLst>
                                    </p:cTn>
                                  </p:par>
                                </p:childTnLst>
                              </p:cTn>
                            </p:par>
                          </p:childTnLst>
                        </p:cTn>
                      </p:par>
                    </p:childTnLst>
                  </p:cTn>
                  <p:nextCondLst>
                    <p:cond evt="onMediaBookmark" delay="0">
                      <p:tgtEl>
                        <p14:bmkTgt spid="4" bmkName="wdAccessible300:00:15.6"/>
                      </p:tgtEl>
                    </p:cond>
                  </p:nextCondLst>
                </p:seq>
                <p:seq concurrent="1" nextAc="seek">
                  <p:cTn id="58" restart="whenNotActive" fill="hold" evtFilter="cancelBubble" nodeType="interactiveSeq">
                    <p:stCondLst>
                      <p:cond evt="onMediaBookmark" delay="0">
                        <p:tgtEl>
                          <p14:bmkTgt spid="4" bmkName="wdAccessible300:00:24.1"/>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1" nodeType="withEffect">
                                      <p:stCondLst>
                                        <p:cond delay="0"/>
                                      </p:stCondLst>
                                      <p:childTnLst>
                                        <p:animEffect transition="out" filter="fade">
                                          <p:cBhvr>
                                            <p:cTn id="62" dur="200"/>
                                            <p:tgtEl>
                                              <p:spTgt spid="10"/>
                                            </p:tgtEl>
                                          </p:cBhvr>
                                        </p:animEffect>
                                        <p:set>
                                          <p:cBhvr>
                                            <p:cTn id="63" dur="1" fill="hold">
                                              <p:stCondLst>
                                                <p:cond delay="1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24.1"/>
                      </p:tgtEl>
                    </p:cond>
                  </p:nextCondLst>
                </p:seq>
                <p:seq concurrent="1" nextAc="seek">
                  <p:cTn id="64" restart="whenNotActive" fill="hold" evtFilter="cancelBubble" nodeType="interactiveSeq">
                    <p:stCondLst>
                      <p:cond evt="onMediaBookmark" delay="0">
                        <p:tgtEl>
                          <p14:bmkTgt spid="4" bmkName="wdAccessible300:00:24.2"/>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200"/>
                                            <p:tgtEl>
                                              <p:spTgt spid="11"/>
                                            </p:tgtEl>
                                          </p:cBhvr>
                                        </p:animEffect>
                                      </p:childTnLst>
                                    </p:cTn>
                                  </p:par>
                                </p:childTnLst>
                              </p:cTn>
                            </p:par>
                          </p:childTnLst>
                        </p:cTn>
                      </p:par>
                    </p:childTnLst>
                  </p:cTn>
                  <p:nextCondLst>
                    <p:cond evt="onMediaBookmark" delay="0">
                      <p:tgtEl>
                        <p14:bmkTgt spid="4" bmkName="wdAccessible300:00:24.2"/>
                      </p:tgtEl>
                    </p:cond>
                  </p:nextCondLst>
                </p:seq>
                <p:seq concurrent="1" nextAc="seek">
                  <p:cTn id="70" restart="whenNotActive" fill="hold" evtFilter="cancelBubble" nodeType="interactiveSeq">
                    <p:stCondLst>
                      <p:cond evt="onMediaBookmark" delay="0">
                        <p:tgtEl>
                          <p14:bmkTgt spid="4" bmkName="wdAccessible300:00:32.3"/>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grpId="1" nodeType="withEffect">
                                      <p:stCondLst>
                                        <p:cond delay="0"/>
                                      </p:stCondLst>
                                      <p:childTnLst>
                                        <p:animEffect transition="out" filter="fade">
                                          <p:cBhvr>
                                            <p:cTn id="74" dur="200"/>
                                            <p:tgtEl>
                                              <p:spTgt spid="11"/>
                                            </p:tgtEl>
                                          </p:cBhvr>
                                        </p:animEffect>
                                        <p:set>
                                          <p:cBhvr>
                                            <p:cTn id="75" dur="1" fill="hold">
                                              <p:stCondLst>
                                                <p:cond delay="199"/>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32.3"/>
                      </p:tgtEl>
                    </p:cond>
                  </p:nextCondLst>
                </p:seq>
                <p:seq concurrent="1" nextAc="seek">
                  <p:cTn id="76" restart="whenNotActive" fill="hold" evtFilter="cancelBubble" nodeType="interactiveSeq">
                    <p:stCondLst>
                      <p:cond evt="onMediaBookmark" delay="0">
                        <p:tgtEl>
                          <p14:bmkTgt spid="4" bmkName="wdAccessible300:00:32.4"/>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200"/>
                                            <p:tgtEl>
                                              <p:spTgt spid="12"/>
                                            </p:tgtEl>
                                          </p:cBhvr>
                                        </p:animEffect>
                                      </p:childTnLst>
                                    </p:cTn>
                                  </p:par>
                                </p:childTnLst>
                              </p:cTn>
                            </p:par>
                          </p:childTnLst>
                        </p:cTn>
                      </p:par>
                    </p:childTnLst>
                  </p:cTn>
                  <p:nextCondLst>
                    <p:cond evt="onMediaBookmark" delay="0">
                      <p:tgtEl>
                        <p14:bmkTgt spid="4" bmkName="wdAccessible300:00:32.4"/>
                      </p:tgtEl>
                    </p:cond>
                  </p:nextCondLst>
                </p:seq>
                <p:seq concurrent="1" nextAc="seek">
                  <p:cTn id="82" restart="whenNotActive" fill="hold" evtFilter="cancelBubble" nodeType="interactiveSeq">
                    <p:stCondLst>
                      <p:cond evt="onMediaBookmark" delay="0">
                        <p:tgtEl>
                          <p14:bmkTgt spid="4" bmkName="wdAccessible300:00:36.7"/>
                        </p:tgtEl>
                      </p:cond>
                    </p:stCondLst>
                    <p:endSync evt="end" delay="0">
                      <p:rtn val="all"/>
                    </p:endSync>
                    <p:childTnLst>
                      <p:par>
                        <p:cTn id="83" fill="hold">
                          <p:stCondLst>
                            <p:cond delay="0"/>
                          </p:stCondLst>
                          <p:childTnLst>
                            <p:par>
                              <p:cTn id="84" fill="hold">
                                <p:stCondLst>
                                  <p:cond delay="0"/>
                                </p:stCondLst>
                                <p:childTnLst>
                                  <p:par>
                                    <p:cTn id="85" presetID="10" presetClass="exit" presetSubtype="0" fill="hold" grpId="1" nodeType="withEffect">
                                      <p:stCondLst>
                                        <p:cond delay="0"/>
                                      </p:stCondLst>
                                      <p:childTnLst>
                                        <p:animEffect transition="out" filter="fade">
                                          <p:cBhvr>
                                            <p:cTn id="86" dur="200"/>
                                            <p:tgtEl>
                                              <p:spTgt spid="12"/>
                                            </p:tgtEl>
                                          </p:cBhvr>
                                        </p:animEffect>
                                        <p:set>
                                          <p:cBhvr>
                                            <p:cTn id="87" dur="1" fill="hold">
                                              <p:stCondLst>
                                                <p:cond delay="199"/>
                                              </p:stCondLst>
                                            </p:cTn>
                                            <p:tgtEl>
                                              <p:spTgt spid="12"/>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36.7"/>
                      </p:tgtEl>
                    </p:cond>
                  </p:nextCondLst>
                </p:seq>
                <p:seq concurrent="1" nextAc="seek">
                  <p:cTn id="88" restart="whenNotActive" fill="hold" evtFilter="cancelBubble" nodeType="interactiveSeq">
                    <p:stCondLst>
                      <p:cond evt="onMediaBookmark" delay="0">
                        <p:tgtEl>
                          <p14:bmkTgt spid="4" bmkName="wdAccessible300:00:36.8"/>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00"/>
                                            <p:tgtEl>
                                              <p:spTgt spid="13"/>
                                            </p:tgtEl>
                                          </p:cBhvr>
                                        </p:animEffect>
                                      </p:childTnLst>
                                    </p:cTn>
                                  </p:par>
                                </p:childTnLst>
                              </p:cTn>
                            </p:par>
                          </p:childTnLst>
                        </p:cTn>
                      </p:par>
                    </p:childTnLst>
                  </p:cTn>
                  <p:nextCondLst>
                    <p:cond evt="onMediaBookmark" delay="0">
                      <p:tgtEl>
                        <p14:bmkTgt spid="4" bmkName="wdAccessible300:00:36.8"/>
                      </p:tgtEl>
                    </p:cond>
                  </p:nextCondLst>
                </p:seq>
                <p:seq concurrent="1" nextAc="seek">
                  <p:cTn id="94" restart="whenNotActive" fill="hold" evtFilter="cancelBubble" nodeType="interactiveSeq">
                    <p:stCondLst>
                      <p:cond evt="onMediaBookmark" delay="0">
                        <p:tgtEl>
                          <p14:bmkTgt spid="4" bmkName="wdAccessible300:00:41.8"/>
                        </p:tgtEl>
                      </p:cond>
                    </p:stCondLst>
                    <p:endSync evt="end" delay="0">
                      <p:rtn val="all"/>
                    </p:endSync>
                    <p:childTnLst>
                      <p:par>
                        <p:cTn id="95" fill="hold">
                          <p:stCondLst>
                            <p:cond delay="0"/>
                          </p:stCondLst>
                          <p:childTnLst>
                            <p:par>
                              <p:cTn id="96" fill="hold">
                                <p:stCondLst>
                                  <p:cond delay="0"/>
                                </p:stCondLst>
                                <p:childTnLst>
                                  <p:par>
                                    <p:cTn id="97" presetID="10" presetClass="exit" presetSubtype="0" fill="hold" grpId="1" nodeType="withEffect">
                                      <p:stCondLst>
                                        <p:cond delay="0"/>
                                      </p:stCondLst>
                                      <p:childTnLst>
                                        <p:animEffect transition="out" filter="fade">
                                          <p:cBhvr>
                                            <p:cTn id="98" dur="200"/>
                                            <p:tgtEl>
                                              <p:spTgt spid="13"/>
                                            </p:tgtEl>
                                          </p:cBhvr>
                                        </p:animEffect>
                                        <p:set>
                                          <p:cBhvr>
                                            <p:cTn id="99" dur="1" fill="hold">
                                              <p:stCondLst>
                                                <p:cond delay="199"/>
                                              </p:stCondLst>
                                            </p:cTn>
                                            <p:tgtEl>
                                              <p:spTgt spid="13"/>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41.8"/>
                      </p:tgtEl>
                    </p:cond>
                  </p:nextCondLst>
                </p:seq>
                <p:seq concurrent="1" nextAc="seek">
                  <p:cTn id="100" restart="whenNotActive" fill="hold" evtFilter="cancelBubble" nodeType="interactiveSeq">
                    <p:stCondLst>
                      <p:cond evt="onMediaBookmark" delay="0">
                        <p:tgtEl>
                          <p14:bmkTgt spid="4" bmkName="wdAccessible300:00:41.9"/>
                        </p:tgtEl>
                      </p:cond>
                    </p:stCondLst>
                    <p:endSync evt="end" delay="0">
                      <p:rtn val="all"/>
                    </p:endSync>
                    <p:childTnLst>
                      <p:par>
                        <p:cTn id="101" fill="hold">
                          <p:stCondLst>
                            <p:cond delay="0"/>
                          </p:stCondLst>
                          <p:childTnLst>
                            <p:par>
                              <p:cTn id="102" fill="hold">
                                <p:stCondLst>
                                  <p:cond delay="0"/>
                                </p:stCondLst>
                                <p:childTnLst>
                                  <p:par>
                                    <p:cTn id="103" presetID="10" presetClass="entr" presetSubtype="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200"/>
                                            <p:tgtEl>
                                              <p:spTgt spid="14"/>
                                            </p:tgtEl>
                                          </p:cBhvr>
                                        </p:animEffect>
                                      </p:childTnLst>
                                    </p:cTn>
                                  </p:par>
                                </p:childTnLst>
                              </p:cTn>
                            </p:par>
                          </p:childTnLst>
                        </p:cTn>
                      </p:par>
                    </p:childTnLst>
                  </p:cTn>
                  <p:nextCondLst>
                    <p:cond evt="onMediaBookmark" delay="0">
                      <p:tgtEl>
                        <p14:bmkTgt spid="4" bmkName="wdAccessible300:00:41.9"/>
                      </p:tgtEl>
                    </p:cond>
                  </p:nextCondLst>
                </p:seq>
                <p:seq concurrent="1" nextAc="seek">
                  <p:cTn id="106" restart="whenNotActive" fill="hold" evtFilter="cancelBubble" nodeType="interactiveSeq">
                    <p:stCondLst>
                      <p:cond evt="onMediaBookmark" delay="0">
                        <p:tgtEl>
                          <p14:bmkTgt spid="4" bmkName="wdAccessible300:00:44.9"/>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grpId="1" nodeType="withEffect">
                                      <p:stCondLst>
                                        <p:cond delay="0"/>
                                      </p:stCondLst>
                                      <p:childTnLst>
                                        <p:animEffect transition="out" filter="fade">
                                          <p:cBhvr>
                                            <p:cTn id="110" dur="200"/>
                                            <p:tgtEl>
                                              <p:spTgt spid="14"/>
                                            </p:tgtEl>
                                          </p:cBhvr>
                                        </p:animEffect>
                                        <p:set>
                                          <p:cBhvr>
                                            <p:cTn id="111" dur="1" fill="hold">
                                              <p:stCondLst>
                                                <p:cond delay="199"/>
                                              </p:stCondLst>
                                            </p:cTn>
                                            <p:tgtEl>
                                              <p:spTgt spid="14"/>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44.9"/>
                      </p:tgtEl>
                    </p:cond>
                  </p:nextCondLst>
                </p:seq>
                <p:seq concurrent="1" nextAc="seek">
                  <p:cTn id="112" restart="whenNotActive" fill="hold" evtFilter="cancelBubble" nodeType="interactiveSeq">
                    <p:stCondLst>
                      <p:cond evt="onMediaBookmark" delay="0">
                        <p:tgtEl>
                          <p14:bmkTgt spid="4" bmkName="wdAccessible300:00:45.0"/>
                        </p:tgtEl>
                      </p:cond>
                    </p:stCondLst>
                    <p:endSync evt="end" delay="0">
                      <p:rtn val="all"/>
                    </p:endSync>
                    <p:childTnLst>
                      <p:par>
                        <p:cTn id="113" fill="hold">
                          <p:stCondLst>
                            <p:cond delay="0"/>
                          </p:stCondLst>
                          <p:childTnLst>
                            <p:par>
                              <p:cTn id="114" fill="hold">
                                <p:stCondLst>
                                  <p:cond delay="0"/>
                                </p:stCondLst>
                                <p:childTnLst>
                                  <p:par>
                                    <p:cTn id="115" presetID="10"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200"/>
                                            <p:tgtEl>
                                              <p:spTgt spid="15"/>
                                            </p:tgtEl>
                                          </p:cBhvr>
                                        </p:animEffect>
                                      </p:childTnLst>
                                    </p:cTn>
                                  </p:par>
                                </p:childTnLst>
                              </p:cTn>
                            </p:par>
                          </p:childTnLst>
                        </p:cTn>
                      </p:par>
                    </p:childTnLst>
                  </p:cTn>
                  <p:nextCondLst>
                    <p:cond evt="onMediaBookmark" delay="0">
                      <p:tgtEl>
                        <p14:bmkTgt spid="4" bmkName="wdAccessible300:00:45.0"/>
                      </p:tgtEl>
                    </p:cond>
                  </p:nextCondLst>
                </p:seq>
                <p:seq concurrent="1" nextAc="seek">
                  <p:cTn id="118" restart="whenNotActive" fill="hold" evtFilter="cancelBubble" nodeType="interactiveSeq">
                    <p:stCondLst>
                      <p:cond evt="onMediaBookmark" delay="0">
                        <p:tgtEl>
                          <p14:bmkTgt spid="4" bmkName="wdAccessible300:00:47.6"/>
                        </p:tgtEl>
                      </p:cond>
                    </p:stCondLst>
                    <p:endSync evt="end" delay="0">
                      <p:rtn val="all"/>
                    </p:endSync>
                    <p:childTnLst>
                      <p:par>
                        <p:cTn id="119" fill="hold">
                          <p:stCondLst>
                            <p:cond delay="0"/>
                          </p:stCondLst>
                          <p:childTnLst>
                            <p:par>
                              <p:cTn id="120" fill="hold">
                                <p:stCondLst>
                                  <p:cond delay="0"/>
                                </p:stCondLst>
                                <p:childTnLst>
                                  <p:par>
                                    <p:cTn id="121" presetID="10" presetClass="exit" presetSubtype="0" fill="hold" grpId="1" nodeType="withEffect">
                                      <p:stCondLst>
                                        <p:cond delay="0"/>
                                      </p:stCondLst>
                                      <p:childTnLst>
                                        <p:animEffect transition="out" filter="fade">
                                          <p:cBhvr>
                                            <p:cTn id="122" dur="200"/>
                                            <p:tgtEl>
                                              <p:spTgt spid="15"/>
                                            </p:tgtEl>
                                          </p:cBhvr>
                                        </p:animEffect>
                                        <p:set>
                                          <p:cBhvr>
                                            <p:cTn id="123" dur="1" fill="hold">
                                              <p:stCondLst>
                                                <p:cond delay="199"/>
                                              </p:stCondLst>
                                            </p:cTn>
                                            <p:tgtEl>
                                              <p:spTgt spid="15"/>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47.6"/>
                      </p:tgtEl>
                    </p:cond>
                  </p:nextCondLst>
                </p:seq>
                <p:seq concurrent="1" nextAc="seek">
                  <p:cTn id="124" restart="whenNotActive" fill="hold" evtFilter="cancelBubble" nodeType="interactiveSeq">
                    <p:stCondLst>
                      <p:cond evt="onMediaBookmark" delay="0">
                        <p:tgtEl>
                          <p14:bmkTgt spid="4" bmkName="wdAccessible300:00:47.7"/>
                        </p:tgtEl>
                      </p:cond>
                    </p:stCondLst>
                    <p:endSync evt="end" delay="0">
                      <p:rtn val="all"/>
                    </p:endSync>
                    <p:childTnLst>
                      <p:par>
                        <p:cTn id="125" fill="hold">
                          <p:stCondLst>
                            <p:cond delay="0"/>
                          </p:stCondLst>
                          <p:childTnLst>
                            <p:par>
                              <p:cTn id="126" fill="hold">
                                <p:stCondLst>
                                  <p:cond delay="0"/>
                                </p:stCondLst>
                                <p:childTnLst>
                                  <p:par>
                                    <p:cTn id="127" presetID="10" presetClass="entr" presetSubtype="0" fill="hold" grpId="0"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200"/>
                                            <p:tgtEl>
                                              <p:spTgt spid="16"/>
                                            </p:tgtEl>
                                          </p:cBhvr>
                                        </p:animEffect>
                                      </p:childTnLst>
                                    </p:cTn>
                                  </p:par>
                                </p:childTnLst>
                              </p:cTn>
                            </p:par>
                          </p:childTnLst>
                        </p:cTn>
                      </p:par>
                    </p:childTnLst>
                  </p:cTn>
                  <p:nextCondLst>
                    <p:cond evt="onMediaBookmark" delay="0">
                      <p:tgtEl>
                        <p14:bmkTgt spid="4" bmkName="wdAccessible300:00:47.7"/>
                      </p:tgtEl>
                    </p:cond>
                  </p:nextCondLst>
                </p:seq>
                <p:seq concurrent="1" nextAc="seek">
                  <p:cTn id="130" restart="whenNotActive" fill="hold" evtFilter="cancelBubble" nodeType="interactiveSeq">
                    <p:stCondLst>
                      <p:cond evt="onMediaBookmark" delay="0">
                        <p:tgtEl>
                          <p14:bmkTgt spid="4" bmkName="wdAccessible300:00:54.4"/>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grpId="1" nodeType="withEffect">
                                      <p:stCondLst>
                                        <p:cond delay="0"/>
                                      </p:stCondLst>
                                      <p:childTnLst>
                                        <p:animEffect transition="out" filter="fade">
                                          <p:cBhvr>
                                            <p:cTn id="134" dur="200"/>
                                            <p:tgtEl>
                                              <p:spTgt spid="16"/>
                                            </p:tgtEl>
                                          </p:cBhvr>
                                        </p:animEffect>
                                        <p:set>
                                          <p:cBhvr>
                                            <p:cTn id="135" dur="1" fill="hold">
                                              <p:stCondLst>
                                                <p:cond delay="199"/>
                                              </p:stCondLst>
                                            </p:cTn>
                                            <p:tgtEl>
                                              <p:spTgt spid="16"/>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54.4"/>
                      </p:tgtEl>
                    </p:cond>
                  </p:nextCondLst>
                </p:seq>
                <p:seq concurrent="1" nextAc="seek">
                  <p:cTn id="136" restart="whenNotActive" fill="hold" evtFilter="cancelBubble" nodeType="interactiveSeq">
                    <p:stCondLst>
                      <p:cond evt="onMediaBookmark" delay="0">
                        <p:tgtEl>
                          <p14:bmkTgt spid="4" bmkName="wdAccessible300:00:54.5"/>
                        </p:tgtEl>
                      </p:cond>
                    </p:stCondLst>
                    <p:endSync evt="end" delay="0">
                      <p:rtn val="all"/>
                    </p:endSync>
                    <p:childTnLst>
                      <p:par>
                        <p:cTn id="137" fill="hold">
                          <p:stCondLst>
                            <p:cond delay="0"/>
                          </p:stCondLst>
                          <p:childTnLst>
                            <p:par>
                              <p:cTn id="138" fill="hold">
                                <p:stCondLst>
                                  <p:cond delay="0"/>
                                </p:stCondLst>
                                <p:childTnLst>
                                  <p:par>
                                    <p:cTn id="139" presetID="10" presetClass="entr" presetSubtype="0" fill="hold" grpId="0" nodeType="withEffect">
                                      <p:stCondLst>
                                        <p:cond delay="0"/>
                                      </p:stCondLst>
                                      <p:childTnLst>
                                        <p:set>
                                          <p:cBhvr>
                                            <p:cTn id="140" dur="1" fill="hold">
                                              <p:stCondLst>
                                                <p:cond delay="0"/>
                                              </p:stCondLst>
                                            </p:cTn>
                                            <p:tgtEl>
                                              <p:spTgt spid="17"/>
                                            </p:tgtEl>
                                            <p:attrNameLst>
                                              <p:attrName>style.visibility</p:attrName>
                                            </p:attrNameLst>
                                          </p:cBhvr>
                                          <p:to>
                                            <p:strVal val="visible"/>
                                          </p:to>
                                        </p:set>
                                        <p:animEffect transition="in" filter="fade">
                                          <p:cBhvr>
                                            <p:cTn id="141" dur="200"/>
                                            <p:tgtEl>
                                              <p:spTgt spid="17"/>
                                            </p:tgtEl>
                                          </p:cBhvr>
                                        </p:animEffect>
                                      </p:childTnLst>
                                    </p:cTn>
                                  </p:par>
                                </p:childTnLst>
                              </p:cTn>
                            </p:par>
                          </p:childTnLst>
                        </p:cTn>
                      </p:par>
                    </p:childTnLst>
                  </p:cTn>
                  <p:nextCondLst>
                    <p:cond evt="onMediaBookmark" delay="0">
                      <p:tgtEl>
                        <p14:bmkTgt spid="4" bmkName="wdAccessible300:00:54.5"/>
                      </p:tgtEl>
                    </p:cond>
                  </p:nextCondLst>
                </p:seq>
                <p:seq concurrent="1" nextAc="seek">
                  <p:cTn id="142" restart="whenNotActive" fill="hold" evtFilter="cancelBubble" nodeType="interactiveSeq">
                    <p:stCondLst>
                      <p:cond evt="onMediaBookmark" delay="0">
                        <p:tgtEl>
                          <p14:bmkTgt spid="4" bmkName="wdAccessible300:00:58.6"/>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1" nodeType="withEffect">
                                      <p:stCondLst>
                                        <p:cond delay="0"/>
                                      </p:stCondLst>
                                      <p:childTnLst>
                                        <p:animEffect transition="out" filter="fade">
                                          <p:cBhvr>
                                            <p:cTn id="146" dur="200"/>
                                            <p:tgtEl>
                                              <p:spTgt spid="17"/>
                                            </p:tgtEl>
                                          </p:cBhvr>
                                        </p:animEffect>
                                        <p:set>
                                          <p:cBhvr>
                                            <p:cTn id="147" dur="1" fill="hold">
                                              <p:stCondLst>
                                                <p:cond delay="199"/>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0:58.6"/>
                      </p:tgtEl>
                    </p:cond>
                  </p:nextCondLst>
                </p:seq>
                <p:seq concurrent="1" nextAc="seek">
                  <p:cTn id="148" restart="whenNotActive" fill="hold" evtFilter="cancelBubble" nodeType="interactiveSeq">
                    <p:stCondLst>
                      <p:cond evt="onMediaBookmark" delay="0">
                        <p:tgtEl>
                          <p14:bmkTgt spid="4" bmkName="wdAccessible300:00:58.7"/>
                        </p:tgtEl>
                      </p:cond>
                    </p:stCondLst>
                    <p:endSync evt="end" delay="0">
                      <p:rtn val="all"/>
                    </p:endSync>
                    <p:childTnLst>
                      <p:par>
                        <p:cTn id="149" fill="hold">
                          <p:stCondLst>
                            <p:cond delay="0"/>
                          </p:stCondLst>
                          <p:childTnLst>
                            <p:par>
                              <p:cTn id="150" fill="hold">
                                <p:stCondLst>
                                  <p:cond delay="0"/>
                                </p:stCondLst>
                                <p:childTnLst>
                                  <p:par>
                                    <p:cTn id="151" presetID="10" presetClass="entr" presetSubtype="0" fill="hold" grpId="0" nodeType="withEffect">
                                      <p:stCondLst>
                                        <p:cond delay="0"/>
                                      </p:stCondLst>
                                      <p:childTnLst>
                                        <p:set>
                                          <p:cBhvr>
                                            <p:cTn id="152" dur="1" fill="hold">
                                              <p:stCondLst>
                                                <p:cond delay="0"/>
                                              </p:stCondLst>
                                            </p:cTn>
                                            <p:tgtEl>
                                              <p:spTgt spid="18"/>
                                            </p:tgtEl>
                                            <p:attrNameLst>
                                              <p:attrName>style.visibility</p:attrName>
                                            </p:attrNameLst>
                                          </p:cBhvr>
                                          <p:to>
                                            <p:strVal val="visible"/>
                                          </p:to>
                                        </p:set>
                                        <p:animEffect transition="in" filter="fade">
                                          <p:cBhvr>
                                            <p:cTn id="153" dur="200"/>
                                            <p:tgtEl>
                                              <p:spTgt spid="18"/>
                                            </p:tgtEl>
                                          </p:cBhvr>
                                        </p:animEffect>
                                      </p:childTnLst>
                                    </p:cTn>
                                  </p:par>
                                </p:childTnLst>
                              </p:cTn>
                            </p:par>
                          </p:childTnLst>
                        </p:cTn>
                      </p:par>
                    </p:childTnLst>
                  </p:cTn>
                  <p:nextCondLst>
                    <p:cond evt="onMediaBookmark" delay="0">
                      <p:tgtEl>
                        <p14:bmkTgt spid="4" bmkName="wdAccessible300:00:58.7"/>
                      </p:tgtEl>
                    </p:cond>
                  </p:nextCondLst>
                </p:seq>
                <p:seq concurrent="1" nextAc="seek">
                  <p:cTn id="154" restart="whenNotActive" fill="hold" evtFilter="cancelBubble" nodeType="interactiveSeq">
                    <p:stCondLst>
                      <p:cond evt="onMediaBookmark" delay="0">
                        <p:tgtEl>
                          <p14:bmkTgt spid="4" bmkName="wdAccessible300:01:04.2"/>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grpId="1" nodeType="withEffect">
                                      <p:stCondLst>
                                        <p:cond delay="0"/>
                                      </p:stCondLst>
                                      <p:childTnLst>
                                        <p:animEffect transition="out" filter="fade">
                                          <p:cBhvr>
                                            <p:cTn id="158" dur="200"/>
                                            <p:tgtEl>
                                              <p:spTgt spid="18"/>
                                            </p:tgtEl>
                                          </p:cBhvr>
                                        </p:animEffect>
                                        <p:set>
                                          <p:cBhvr>
                                            <p:cTn id="159" dur="1" fill="hold">
                                              <p:stCondLst>
                                                <p:cond delay="199"/>
                                              </p:stCondLst>
                                            </p:cTn>
                                            <p:tgtEl>
                                              <p:spTgt spid="18"/>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04.2"/>
                      </p:tgtEl>
                    </p:cond>
                  </p:nextCondLst>
                </p:seq>
                <p:seq concurrent="1" nextAc="seek">
                  <p:cTn id="160" restart="whenNotActive" fill="hold" evtFilter="cancelBubble" nodeType="interactiveSeq">
                    <p:stCondLst>
                      <p:cond evt="onMediaBookmark" delay="0">
                        <p:tgtEl>
                          <p14:bmkTgt spid="4" bmkName="wdAccessible300:01:04.3"/>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19"/>
                                            </p:tgtEl>
                                            <p:attrNameLst>
                                              <p:attrName>style.visibility</p:attrName>
                                            </p:attrNameLst>
                                          </p:cBhvr>
                                          <p:to>
                                            <p:strVal val="visible"/>
                                          </p:to>
                                        </p:set>
                                        <p:animEffect transition="in" filter="fade">
                                          <p:cBhvr>
                                            <p:cTn id="165" dur="200"/>
                                            <p:tgtEl>
                                              <p:spTgt spid="19"/>
                                            </p:tgtEl>
                                          </p:cBhvr>
                                        </p:animEffect>
                                      </p:childTnLst>
                                    </p:cTn>
                                  </p:par>
                                </p:childTnLst>
                              </p:cTn>
                            </p:par>
                          </p:childTnLst>
                        </p:cTn>
                      </p:par>
                    </p:childTnLst>
                  </p:cTn>
                  <p:nextCondLst>
                    <p:cond evt="onMediaBookmark" delay="0">
                      <p:tgtEl>
                        <p14:bmkTgt spid="4" bmkName="wdAccessible300:01:04.3"/>
                      </p:tgtEl>
                    </p:cond>
                  </p:nextCondLst>
                </p:seq>
                <p:seq concurrent="1" nextAc="seek">
                  <p:cTn id="166" restart="whenNotActive" fill="hold" evtFilter="cancelBubble" nodeType="interactiveSeq">
                    <p:stCondLst>
                      <p:cond evt="onMediaBookmark" delay="0">
                        <p:tgtEl>
                          <p14:bmkTgt spid="4" bmkName="wdAccessible300:01:09.6"/>
                        </p:tgtEl>
                      </p:cond>
                    </p:stCondLst>
                    <p:endSync evt="end" delay="0">
                      <p:rtn val="all"/>
                    </p:endSync>
                    <p:childTnLst>
                      <p:par>
                        <p:cTn id="167" fill="hold">
                          <p:stCondLst>
                            <p:cond delay="0"/>
                          </p:stCondLst>
                          <p:childTnLst>
                            <p:par>
                              <p:cTn id="168" fill="hold">
                                <p:stCondLst>
                                  <p:cond delay="0"/>
                                </p:stCondLst>
                                <p:childTnLst>
                                  <p:par>
                                    <p:cTn id="169" presetID="10" presetClass="exit" presetSubtype="0" fill="hold" grpId="1" nodeType="withEffect">
                                      <p:stCondLst>
                                        <p:cond delay="0"/>
                                      </p:stCondLst>
                                      <p:childTnLst>
                                        <p:animEffect transition="out" filter="fade">
                                          <p:cBhvr>
                                            <p:cTn id="170" dur="200"/>
                                            <p:tgtEl>
                                              <p:spTgt spid="19"/>
                                            </p:tgtEl>
                                          </p:cBhvr>
                                        </p:animEffect>
                                        <p:set>
                                          <p:cBhvr>
                                            <p:cTn id="171" dur="1" fill="hold">
                                              <p:stCondLst>
                                                <p:cond delay="199"/>
                                              </p:stCondLst>
                                            </p:cTn>
                                            <p:tgtEl>
                                              <p:spTgt spid="19"/>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09.6"/>
                      </p:tgtEl>
                    </p:cond>
                  </p:nextCondLst>
                </p:seq>
                <p:seq concurrent="1" nextAc="seek">
                  <p:cTn id="172" restart="whenNotActive" fill="hold" evtFilter="cancelBubble" nodeType="interactiveSeq">
                    <p:stCondLst>
                      <p:cond evt="onMediaBookmark" delay="0">
                        <p:tgtEl>
                          <p14:bmkTgt spid="4" bmkName="wdAccessible300:01:09.7"/>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grpId="0" nodeType="with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fade">
                                          <p:cBhvr>
                                            <p:cTn id="177" dur="200"/>
                                            <p:tgtEl>
                                              <p:spTgt spid="20"/>
                                            </p:tgtEl>
                                          </p:cBhvr>
                                        </p:animEffect>
                                      </p:childTnLst>
                                    </p:cTn>
                                  </p:par>
                                </p:childTnLst>
                              </p:cTn>
                            </p:par>
                          </p:childTnLst>
                        </p:cTn>
                      </p:par>
                    </p:childTnLst>
                  </p:cTn>
                  <p:nextCondLst>
                    <p:cond evt="onMediaBookmark" delay="0">
                      <p:tgtEl>
                        <p14:bmkTgt spid="4" bmkName="wdAccessible300:01:09.7"/>
                      </p:tgtEl>
                    </p:cond>
                  </p:nextCondLst>
                </p:seq>
                <p:seq concurrent="1" nextAc="seek">
                  <p:cTn id="178" restart="whenNotActive" fill="hold" evtFilter="cancelBubble" nodeType="interactiveSeq">
                    <p:stCondLst>
                      <p:cond evt="onMediaBookmark" delay="0">
                        <p:tgtEl>
                          <p14:bmkTgt spid="4" bmkName="wdAccessible300:01:16.8"/>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grpId="1" nodeType="withEffect">
                                      <p:stCondLst>
                                        <p:cond delay="0"/>
                                      </p:stCondLst>
                                      <p:childTnLst>
                                        <p:animEffect transition="out" filter="fade">
                                          <p:cBhvr>
                                            <p:cTn id="182" dur="200"/>
                                            <p:tgtEl>
                                              <p:spTgt spid="20"/>
                                            </p:tgtEl>
                                          </p:cBhvr>
                                        </p:animEffect>
                                        <p:set>
                                          <p:cBhvr>
                                            <p:cTn id="183"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16.8"/>
                      </p:tgtEl>
                    </p:cond>
                  </p:nextCondLst>
                </p:seq>
                <p:seq concurrent="1" nextAc="seek">
                  <p:cTn id="184" restart="whenNotActive" fill="hold" evtFilter="cancelBubble" nodeType="interactiveSeq">
                    <p:stCondLst>
                      <p:cond evt="onMediaBookmark" delay="0">
                        <p:tgtEl>
                          <p14:bmkTgt spid="4" bmkName="wdAccessible300:01:16.9"/>
                        </p:tgtEl>
                      </p:cond>
                    </p:stCondLst>
                    <p:endSync evt="end" delay="0">
                      <p:rtn val="all"/>
                    </p:endSync>
                    <p:childTnLst>
                      <p:par>
                        <p:cTn id="185" fill="hold">
                          <p:stCondLst>
                            <p:cond delay="0"/>
                          </p:stCondLst>
                          <p:childTnLst>
                            <p:par>
                              <p:cTn id="186" fill="hold">
                                <p:stCondLst>
                                  <p:cond delay="0"/>
                                </p:stCondLst>
                                <p:childTnLst>
                                  <p:par>
                                    <p:cTn id="187" presetID="10" presetClass="entr" presetSubtype="0" fill="hold" grpId="0" nodeType="withEffect">
                                      <p:stCondLst>
                                        <p:cond delay="0"/>
                                      </p:stCondLst>
                                      <p:childTnLst>
                                        <p:set>
                                          <p:cBhvr>
                                            <p:cTn id="188" dur="1" fill="hold">
                                              <p:stCondLst>
                                                <p:cond delay="0"/>
                                              </p:stCondLst>
                                            </p:cTn>
                                            <p:tgtEl>
                                              <p:spTgt spid="21"/>
                                            </p:tgtEl>
                                            <p:attrNameLst>
                                              <p:attrName>style.visibility</p:attrName>
                                            </p:attrNameLst>
                                          </p:cBhvr>
                                          <p:to>
                                            <p:strVal val="visible"/>
                                          </p:to>
                                        </p:set>
                                        <p:animEffect transition="in" filter="fade">
                                          <p:cBhvr>
                                            <p:cTn id="189" dur="200"/>
                                            <p:tgtEl>
                                              <p:spTgt spid="21"/>
                                            </p:tgtEl>
                                          </p:cBhvr>
                                        </p:animEffect>
                                      </p:childTnLst>
                                    </p:cTn>
                                  </p:par>
                                </p:childTnLst>
                              </p:cTn>
                            </p:par>
                          </p:childTnLst>
                        </p:cTn>
                      </p:par>
                    </p:childTnLst>
                  </p:cTn>
                  <p:nextCondLst>
                    <p:cond evt="onMediaBookmark" delay="0">
                      <p:tgtEl>
                        <p14:bmkTgt spid="4" bmkName="wdAccessible300:01:16.9"/>
                      </p:tgtEl>
                    </p:cond>
                  </p:nextCondLst>
                </p:seq>
                <p:seq concurrent="1" nextAc="seek">
                  <p:cTn id="190" restart="whenNotActive" fill="hold" evtFilter="cancelBubble" nodeType="interactiveSeq">
                    <p:stCondLst>
                      <p:cond evt="onMediaBookmark" delay="0">
                        <p:tgtEl>
                          <p14:bmkTgt spid="4" bmkName="wdAccessible300:01:32.0"/>
                        </p:tgtEl>
                      </p:cond>
                    </p:stCondLst>
                    <p:endSync evt="end" delay="0">
                      <p:rtn val="all"/>
                    </p:endSync>
                    <p:childTnLst>
                      <p:par>
                        <p:cTn id="191" fill="hold">
                          <p:stCondLst>
                            <p:cond delay="0"/>
                          </p:stCondLst>
                          <p:childTnLst>
                            <p:par>
                              <p:cTn id="192" fill="hold">
                                <p:stCondLst>
                                  <p:cond delay="0"/>
                                </p:stCondLst>
                                <p:childTnLst>
                                  <p:par>
                                    <p:cTn id="193" presetID="10" presetClass="exit" presetSubtype="0" fill="hold" grpId="1" nodeType="withEffect">
                                      <p:stCondLst>
                                        <p:cond delay="0"/>
                                      </p:stCondLst>
                                      <p:childTnLst>
                                        <p:animEffect transition="out" filter="fade">
                                          <p:cBhvr>
                                            <p:cTn id="194" dur="200"/>
                                            <p:tgtEl>
                                              <p:spTgt spid="21"/>
                                            </p:tgtEl>
                                          </p:cBhvr>
                                        </p:animEffect>
                                        <p:set>
                                          <p:cBhvr>
                                            <p:cTn id="195"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32.0"/>
                      </p:tgtEl>
                    </p:cond>
                  </p:nextCondLst>
                </p:seq>
                <p:seq concurrent="1" nextAc="seek">
                  <p:cTn id="196" restart="whenNotActive" fill="hold" evtFilter="cancelBubble" nodeType="interactiveSeq">
                    <p:stCondLst>
                      <p:cond evt="onMediaBookmark" delay="0">
                        <p:tgtEl>
                          <p14:bmkTgt spid="4" bmkName="wdAccessible300:01:32.1"/>
                        </p:tgtEl>
                      </p:cond>
                    </p:stCondLst>
                    <p:endSync evt="end" delay="0">
                      <p:rtn val="all"/>
                    </p:endSync>
                    <p:childTnLst>
                      <p:par>
                        <p:cTn id="197" fill="hold">
                          <p:stCondLst>
                            <p:cond delay="0"/>
                          </p:stCondLst>
                          <p:childTnLst>
                            <p:par>
                              <p:cTn id="198" fill="hold">
                                <p:stCondLst>
                                  <p:cond delay="0"/>
                                </p:stCondLst>
                                <p:childTnLst>
                                  <p:par>
                                    <p:cTn id="199" presetID="10" presetClass="entr" presetSubtype="0" fill="hold" grpId="0"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200"/>
                                            <p:tgtEl>
                                              <p:spTgt spid="22"/>
                                            </p:tgtEl>
                                          </p:cBhvr>
                                        </p:animEffect>
                                      </p:childTnLst>
                                    </p:cTn>
                                  </p:par>
                                </p:childTnLst>
                              </p:cTn>
                            </p:par>
                          </p:childTnLst>
                        </p:cTn>
                      </p:par>
                    </p:childTnLst>
                  </p:cTn>
                  <p:nextCondLst>
                    <p:cond evt="onMediaBookmark" delay="0">
                      <p:tgtEl>
                        <p14:bmkTgt spid="4" bmkName="wdAccessible300:01:32.1"/>
                      </p:tgtEl>
                    </p:cond>
                  </p:nextCondLst>
                </p:seq>
                <p:seq concurrent="1" nextAc="seek">
                  <p:cTn id="202" restart="whenNotActive" fill="hold" evtFilter="cancelBubble" nodeType="interactiveSeq">
                    <p:stCondLst>
                      <p:cond evt="onMediaBookmark" delay="0">
                        <p:tgtEl>
                          <p14:bmkTgt spid="4" bmkName="wdAccessible300:01:37.1"/>
                        </p:tgtEl>
                      </p:cond>
                    </p:stCondLst>
                    <p:endSync evt="end" delay="0">
                      <p:rtn val="all"/>
                    </p:endSync>
                    <p:childTnLst>
                      <p:par>
                        <p:cTn id="203" fill="hold">
                          <p:stCondLst>
                            <p:cond delay="0"/>
                          </p:stCondLst>
                          <p:childTnLst>
                            <p:par>
                              <p:cTn id="204" fill="hold">
                                <p:stCondLst>
                                  <p:cond delay="0"/>
                                </p:stCondLst>
                                <p:childTnLst>
                                  <p:par>
                                    <p:cTn id="205" presetID="10" presetClass="exit" presetSubtype="0" fill="hold" grpId="1" nodeType="withEffect">
                                      <p:stCondLst>
                                        <p:cond delay="0"/>
                                      </p:stCondLst>
                                      <p:childTnLst>
                                        <p:animEffect transition="out" filter="fade">
                                          <p:cBhvr>
                                            <p:cTn id="206" dur="200"/>
                                            <p:tgtEl>
                                              <p:spTgt spid="22"/>
                                            </p:tgtEl>
                                          </p:cBhvr>
                                        </p:animEffect>
                                        <p:set>
                                          <p:cBhvr>
                                            <p:cTn id="207"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37.1"/>
                      </p:tgtEl>
                    </p:cond>
                  </p:nextCondLst>
                </p:seq>
                <p:seq concurrent="1" nextAc="seek">
                  <p:cTn id="208" restart="whenNotActive" fill="hold" evtFilter="cancelBubble" nodeType="interactiveSeq">
                    <p:stCondLst>
                      <p:cond evt="onMediaBookmark" delay="0">
                        <p:tgtEl>
                          <p14:bmkTgt spid="4" bmkName="wdAccessible300:01:37.2"/>
                        </p:tgtEl>
                      </p:cond>
                    </p:stCondLst>
                    <p:endSync evt="end" delay="0">
                      <p:rtn val="all"/>
                    </p:endSync>
                    <p:childTnLst>
                      <p:par>
                        <p:cTn id="209" fill="hold">
                          <p:stCondLst>
                            <p:cond delay="0"/>
                          </p:stCondLst>
                          <p:childTnLst>
                            <p:par>
                              <p:cTn id="210" fill="hold">
                                <p:stCondLst>
                                  <p:cond delay="0"/>
                                </p:stCondLst>
                                <p:childTnLst>
                                  <p:par>
                                    <p:cTn id="211" presetID="10" presetClass="entr" presetSubtype="0" fill="hold" grpId="0" nodeType="withEffect">
                                      <p:stCondLst>
                                        <p:cond delay="0"/>
                                      </p:stCondLst>
                                      <p:childTnLst>
                                        <p:set>
                                          <p:cBhvr>
                                            <p:cTn id="212" dur="1" fill="hold">
                                              <p:stCondLst>
                                                <p:cond delay="0"/>
                                              </p:stCondLst>
                                            </p:cTn>
                                            <p:tgtEl>
                                              <p:spTgt spid="23"/>
                                            </p:tgtEl>
                                            <p:attrNameLst>
                                              <p:attrName>style.visibility</p:attrName>
                                            </p:attrNameLst>
                                          </p:cBhvr>
                                          <p:to>
                                            <p:strVal val="visible"/>
                                          </p:to>
                                        </p:set>
                                        <p:animEffect transition="in" filter="fade">
                                          <p:cBhvr>
                                            <p:cTn id="213" dur="200"/>
                                            <p:tgtEl>
                                              <p:spTgt spid="23"/>
                                            </p:tgtEl>
                                          </p:cBhvr>
                                        </p:animEffect>
                                      </p:childTnLst>
                                    </p:cTn>
                                  </p:par>
                                </p:childTnLst>
                              </p:cTn>
                            </p:par>
                          </p:childTnLst>
                        </p:cTn>
                      </p:par>
                    </p:childTnLst>
                  </p:cTn>
                  <p:nextCondLst>
                    <p:cond evt="onMediaBookmark" delay="0">
                      <p:tgtEl>
                        <p14:bmkTgt spid="4" bmkName="wdAccessible300:01:37.2"/>
                      </p:tgtEl>
                    </p:cond>
                  </p:nextCondLst>
                </p:seq>
                <p:seq concurrent="1" nextAc="seek">
                  <p:cTn id="214" restart="whenNotActive" fill="hold" evtFilter="cancelBubble" nodeType="interactiveSeq">
                    <p:stCondLst>
                      <p:cond evt="onMediaBookmark" delay="0">
                        <p:tgtEl>
                          <p14:bmkTgt spid="4" bmkName="wdAccessible300:01:41.9"/>
                        </p:tgtEl>
                      </p:cond>
                    </p:stCondLst>
                    <p:endSync evt="end" delay="0">
                      <p:rtn val="all"/>
                    </p:endSync>
                    <p:childTnLst>
                      <p:par>
                        <p:cTn id="215" fill="hold">
                          <p:stCondLst>
                            <p:cond delay="0"/>
                          </p:stCondLst>
                          <p:childTnLst>
                            <p:par>
                              <p:cTn id="216" fill="hold">
                                <p:stCondLst>
                                  <p:cond delay="0"/>
                                </p:stCondLst>
                                <p:childTnLst>
                                  <p:par>
                                    <p:cTn id="217" presetID="10" presetClass="exit" presetSubtype="0" fill="hold" grpId="1" nodeType="withEffect">
                                      <p:stCondLst>
                                        <p:cond delay="0"/>
                                      </p:stCondLst>
                                      <p:childTnLst>
                                        <p:animEffect transition="out" filter="fade">
                                          <p:cBhvr>
                                            <p:cTn id="218" dur="200"/>
                                            <p:tgtEl>
                                              <p:spTgt spid="23"/>
                                            </p:tgtEl>
                                          </p:cBhvr>
                                        </p:animEffect>
                                        <p:set>
                                          <p:cBhvr>
                                            <p:cTn id="219"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41.9"/>
                      </p:tgtEl>
                    </p:cond>
                  </p:nextCondLst>
                </p:seq>
                <p:seq concurrent="1" nextAc="seek">
                  <p:cTn id="220" restart="whenNotActive" fill="hold" evtFilter="cancelBubble" nodeType="interactiveSeq">
                    <p:stCondLst>
                      <p:cond evt="onMediaBookmark" delay="0">
                        <p:tgtEl>
                          <p14:bmkTgt spid="4" bmkName="wdAccessible300:01:42.0"/>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grpId="0" nodeType="withEffect">
                                      <p:stCondLst>
                                        <p:cond delay="0"/>
                                      </p:stCondLst>
                                      <p:childTnLst>
                                        <p:set>
                                          <p:cBhvr>
                                            <p:cTn id="224" dur="1" fill="hold">
                                              <p:stCondLst>
                                                <p:cond delay="0"/>
                                              </p:stCondLst>
                                            </p:cTn>
                                            <p:tgtEl>
                                              <p:spTgt spid="24"/>
                                            </p:tgtEl>
                                            <p:attrNameLst>
                                              <p:attrName>style.visibility</p:attrName>
                                            </p:attrNameLst>
                                          </p:cBhvr>
                                          <p:to>
                                            <p:strVal val="visible"/>
                                          </p:to>
                                        </p:set>
                                        <p:animEffect transition="in" filter="fade">
                                          <p:cBhvr>
                                            <p:cTn id="225" dur="200"/>
                                            <p:tgtEl>
                                              <p:spTgt spid="24"/>
                                            </p:tgtEl>
                                          </p:cBhvr>
                                        </p:animEffect>
                                      </p:childTnLst>
                                    </p:cTn>
                                  </p:par>
                                </p:childTnLst>
                              </p:cTn>
                            </p:par>
                          </p:childTnLst>
                        </p:cTn>
                      </p:par>
                    </p:childTnLst>
                  </p:cTn>
                  <p:nextCondLst>
                    <p:cond evt="onMediaBookmark" delay="0">
                      <p:tgtEl>
                        <p14:bmkTgt spid="4" bmkName="wdAccessible300:01:42.0"/>
                      </p:tgtEl>
                    </p:cond>
                  </p:nextCondLst>
                </p:seq>
                <p:seq concurrent="1" nextAc="seek">
                  <p:cTn id="226" restart="whenNotActive" fill="hold" evtFilter="cancelBubble" nodeType="interactiveSeq">
                    <p:stCondLst>
                      <p:cond evt="onMediaBookmark" delay="0">
                        <p:tgtEl>
                          <p14:bmkTgt spid="4" bmkName="wdAccessible300:01:47.9"/>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grpId="1" nodeType="withEffect">
                                      <p:stCondLst>
                                        <p:cond delay="0"/>
                                      </p:stCondLst>
                                      <p:childTnLst>
                                        <p:animEffect transition="out" filter="fade">
                                          <p:cBhvr>
                                            <p:cTn id="230" dur="200"/>
                                            <p:tgtEl>
                                              <p:spTgt spid="24"/>
                                            </p:tgtEl>
                                          </p:cBhvr>
                                        </p:animEffect>
                                        <p:set>
                                          <p:cBhvr>
                                            <p:cTn id="231"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47.9"/>
                      </p:tgtEl>
                    </p:cond>
                  </p:nextCondLst>
                </p:seq>
                <p:seq concurrent="1" nextAc="seek">
                  <p:cTn id="232" restart="whenNotActive" fill="hold" evtFilter="cancelBubble" nodeType="interactiveSeq">
                    <p:stCondLst>
                      <p:cond evt="onMediaBookmark" delay="0">
                        <p:tgtEl>
                          <p14:bmkTgt spid="4" bmkName="wdAccessible300:01:50.0"/>
                        </p:tgtEl>
                      </p:cond>
                    </p:stCondLst>
                    <p:endSync evt="end" delay="0">
                      <p:rtn val="all"/>
                    </p:endSync>
                    <p:childTnLst>
                      <p:par>
                        <p:cTn id="233" fill="hold">
                          <p:stCondLst>
                            <p:cond delay="0"/>
                          </p:stCondLst>
                          <p:childTnLst>
                            <p:par>
                              <p:cTn id="234" fill="hold">
                                <p:stCondLst>
                                  <p:cond delay="0"/>
                                </p:stCondLst>
                                <p:childTnLst>
                                  <p:par>
                                    <p:cTn id="235" presetID="10" presetClass="entr" presetSubtype="0" fill="hold" grpId="0" nodeType="withEffect">
                                      <p:stCondLst>
                                        <p:cond delay="0"/>
                                      </p:stCondLst>
                                      <p:childTnLst>
                                        <p:set>
                                          <p:cBhvr>
                                            <p:cTn id="236" dur="1" fill="hold">
                                              <p:stCondLst>
                                                <p:cond delay="0"/>
                                              </p:stCondLst>
                                            </p:cTn>
                                            <p:tgtEl>
                                              <p:spTgt spid="25"/>
                                            </p:tgtEl>
                                            <p:attrNameLst>
                                              <p:attrName>style.visibility</p:attrName>
                                            </p:attrNameLst>
                                          </p:cBhvr>
                                          <p:to>
                                            <p:strVal val="visible"/>
                                          </p:to>
                                        </p:set>
                                        <p:animEffect transition="in" filter="fade">
                                          <p:cBhvr>
                                            <p:cTn id="237" dur="200"/>
                                            <p:tgtEl>
                                              <p:spTgt spid="25"/>
                                            </p:tgtEl>
                                          </p:cBhvr>
                                        </p:animEffect>
                                      </p:childTnLst>
                                    </p:cTn>
                                  </p:par>
                                </p:childTnLst>
                              </p:cTn>
                            </p:par>
                          </p:childTnLst>
                        </p:cTn>
                      </p:par>
                    </p:childTnLst>
                  </p:cTn>
                  <p:nextCondLst>
                    <p:cond evt="onMediaBookmark" delay="0">
                      <p:tgtEl>
                        <p14:bmkTgt spid="4" bmkName="wdAccessible300:01:50.0"/>
                      </p:tgtEl>
                    </p:cond>
                  </p:nextCondLst>
                </p:seq>
                <p:seq concurrent="1" nextAc="seek">
                  <p:cTn id="238" restart="whenNotActive" fill="hold" evtFilter="cancelBubble" nodeType="interactiveSeq">
                    <p:stCondLst>
                      <p:cond evt="onMediaBookmark" delay="0">
                        <p:tgtEl>
                          <p14:bmkTgt spid="4" bmkName="wdAccessible300:01:54.7"/>
                        </p:tgtEl>
                      </p:cond>
                    </p:stCondLst>
                    <p:endSync evt="end" delay="0">
                      <p:rtn val="all"/>
                    </p:endSync>
                    <p:childTnLst>
                      <p:par>
                        <p:cTn id="239" fill="hold">
                          <p:stCondLst>
                            <p:cond delay="0"/>
                          </p:stCondLst>
                          <p:childTnLst>
                            <p:par>
                              <p:cTn id="240" fill="hold">
                                <p:stCondLst>
                                  <p:cond delay="0"/>
                                </p:stCondLst>
                                <p:childTnLst>
                                  <p:par>
                                    <p:cTn id="241" presetID="10" presetClass="exit" presetSubtype="0" fill="hold" grpId="1" nodeType="withEffect">
                                      <p:stCondLst>
                                        <p:cond delay="0"/>
                                      </p:stCondLst>
                                      <p:childTnLst>
                                        <p:animEffect transition="out" filter="fade">
                                          <p:cBhvr>
                                            <p:cTn id="242" dur="200"/>
                                            <p:tgtEl>
                                              <p:spTgt spid="25"/>
                                            </p:tgtEl>
                                          </p:cBhvr>
                                        </p:animEffect>
                                        <p:set>
                                          <p:cBhvr>
                                            <p:cTn id="243"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54.7"/>
                      </p:tgtEl>
                    </p:cond>
                  </p:nextCondLst>
                </p:seq>
                <p:seq concurrent="1" nextAc="seek">
                  <p:cTn id="244" restart="whenNotActive" fill="hold" evtFilter="cancelBubble" nodeType="interactiveSeq">
                    <p:stCondLst>
                      <p:cond evt="onMediaBookmark" delay="0">
                        <p:tgtEl>
                          <p14:bmkTgt spid="4" bmkName="wdAccessible300:01:57.3"/>
                        </p:tgtEl>
                      </p:cond>
                    </p:stCondLst>
                    <p:endSync evt="end" delay="0">
                      <p:rtn val="all"/>
                    </p:endSync>
                    <p:childTnLst>
                      <p:par>
                        <p:cTn id="245" fill="hold">
                          <p:stCondLst>
                            <p:cond delay="0"/>
                          </p:stCondLst>
                          <p:childTnLst>
                            <p:par>
                              <p:cTn id="246" fill="hold">
                                <p:stCondLst>
                                  <p:cond delay="0"/>
                                </p:stCondLst>
                                <p:childTnLst>
                                  <p:par>
                                    <p:cTn id="247" presetID="10" presetClass="entr" presetSubtype="0" fill="hold" grpId="0" nodeType="withEffect">
                                      <p:stCondLst>
                                        <p:cond delay="0"/>
                                      </p:stCondLst>
                                      <p:childTnLst>
                                        <p:set>
                                          <p:cBhvr>
                                            <p:cTn id="248" dur="1" fill="hold">
                                              <p:stCondLst>
                                                <p:cond delay="0"/>
                                              </p:stCondLst>
                                            </p:cTn>
                                            <p:tgtEl>
                                              <p:spTgt spid="26"/>
                                            </p:tgtEl>
                                            <p:attrNameLst>
                                              <p:attrName>style.visibility</p:attrName>
                                            </p:attrNameLst>
                                          </p:cBhvr>
                                          <p:to>
                                            <p:strVal val="visible"/>
                                          </p:to>
                                        </p:set>
                                        <p:animEffect transition="in" filter="fade">
                                          <p:cBhvr>
                                            <p:cTn id="249" dur="200"/>
                                            <p:tgtEl>
                                              <p:spTgt spid="26"/>
                                            </p:tgtEl>
                                          </p:cBhvr>
                                        </p:animEffect>
                                      </p:childTnLst>
                                    </p:cTn>
                                  </p:par>
                                </p:childTnLst>
                              </p:cTn>
                            </p:par>
                          </p:childTnLst>
                        </p:cTn>
                      </p:par>
                    </p:childTnLst>
                  </p:cTn>
                  <p:nextCondLst>
                    <p:cond evt="onMediaBookmark" delay="0">
                      <p:tgtEl>
                        <p14:bmkTgt spid="4" bmkName="wdAccessible300:01:57.3"/>
                      </p:tgtEl>
                    </p:cond>
                  </p:nextCondLst>
                </p:seq>
                <p:seq concurrent="1" nextAc="seek">
                  <p:cTn id="250" restart="whenNotActive" fill="hold" evtFilter="cancelBubble" nodeType="interactiveSeq">
                    <p:stCondLst>
                      <p:cond evt="onMediaBookmark" delay="0">
                        <p:tgtEl>
                          <p14:bmkTgt spid="4" bmkName="wdAccessible300:01:59.7"/>
                        </p:tgtEl>
                      </p:cond>
                    </p:stCondLst>
                    <p:endSync evt="end" delay="0">
                      <p:rtn val="all"/>
                    </p:endSync>
                    <p:childTnLst>
                      <p:par>
                        <p:cTn id="251" fill="hold">
                          <p:stCondLst>
                            <p:cond delay="0"/>
                          </p:stCondLst>
                          <p:childTnLst>
                            <p:par>
                              <p:cTn id="252" fill="hold">
                                <p:stCondLst>
                                  <p:cond delay="0"/>
                                </p:stCondLst>
                                <p:childTnLst>
                                  <p:par>
                                    <p:cTn id="253" presetID="10" presetClass="exit" presetSubtype="0" fill="hold" grpId="1" nodeType="withEffect">
                                      <p:stCondLst>
                                        <p:cond delay="0"/>
                                      </p:stCondLst>
                                      <p:childTnLst>
                                        <p:animEffect transition="out" filter="fade">
                                          <p:cBhvr>
                                            <p:cTn id="254" dur="200"/>
                                            <p:tgtEl>
                                              <p:spTgt spid="26"/>
                                            </p:tgtEl>
                                          </p:cBhvr>
                                        </p:animEffect>
                                        <p:set>
                                          <p:cBhvr>
                                            <p:cTn id="255"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1:59.7"/>
                      </p:tgtEl>
                    </p:cond>
                  </p:nextCondLst>
                </p:seq>
                <p:seq concurrent="1" nextAc="seek">
                  <p:cTn id="256" restart="whenNotActive" fill="hold" evtFilter="cancelBubble" nodeType="interactiveSeq">
                    <p:stCondLst>
                      <p:cond evt="onMediaBookmark" delay="0">
                        <p:tgtEl>
                          <p14:bmkTgt spid="4" bmkName="wdAccessible300:01:59.8"/>
                        </p:tgtEl>
                      </p:cond>
                    </p:stCondLst>
                    <p:endSync evt="end" delay="0">
                      <p:rtn val="all"/>
                    </p:endSync>
                    <p:childTnLst>
                      <p:par>
                        <p:cTn id="257" fill="hold">
                          <p:stCondLst>
                            <p:cond delay="0"/>
                          </p:stCondLst>
                          <p:childTnLst>
                            <p:par>
                              <p:cTn id="258" fill="hold">
                                <p:stCondLst>
                                  <p:cond delay="0"/>
                                </p:stCondLst>
                                <p:childTnLst>
                                  <p:par>
                                    <p:cTn id="259" presetID="10" presetClass="entr" presetSubtype="0" fill="hold" grpId="0" nodeType="withEffect">
                                      <p:stCondLst>
                                        <p:cond delay="0"/>
                                      </p:stCondLst>
                                      <p:childTnLst>
                                        <p:set>
                                          <p:cBhvr>
                                            <p:cTn id="260" dur="1" fill="hold">
                                              <p:stCondLst>
                                                <p:cond delay="0"/>
                                              </p:stCondLst>
                                            </p:cTn>
                                            <p:tgtEl>
                                              <p:spTgt spid="27"/>
                                            </p:tgtEl>
                                            <p:attrNameLst>
                                              <p:attrName>style.visibility</p:attrName>
                                            </p:attrNameLst>
                                          </p:cBhvr>
                                          <p:to>
                                            <p:strVal val="visible"/>
                                          </p:to>
                                        </p:set>
                                        <p:animEffect transition="in" filter="fade">
                                          <p:cBhvr>
                                            <p:cTn id="261" dur="200"/>
                                            <p:tgtEl>
                                              <p:spTgt spid="27"/>
                                            </p:tgtEl>
                                          </p:cBhvr>
                                        </p:animEffect>
                                      </p:childTnLst>
                                    </p:cTn>
                                  </p:par>
                                </p:childTnLst>
                              </p:cTn>
                            </p:par>
                          </p:childTnLst>
                        </p:cTn>
                      </p:par>
                    </p:childTnLst>
                  </p:cTn>
                  <p:nextCondLst>
                    <p:cond evt="onMediaBookmark" delay="0">
                      <p:tgtEl>
                        <p14:bmkTgt spid="4" bmkName="wdAccessible300:01:59.8"/>
                      </p:tgtEl>
                    </p:cond>
                  </p:nextCondLst>
                </p:seq>
                <p:seq concurrent="1" nextAc="seek">
                  <p:cTn id="262" restart="whenNotActive" fill="hold" evtFilter="cancelBubble" nodeType="interactiveSeq">
                    <p:stCondLst>
                      <p:cond evt="onMediaBookmark" delay="0">
                        <p:tgtEl>
                          <p14:bmkTgt spid="4" bmkName="wdAccessible300:02:04.1"/>
                        </p:tgtEl>
                      </p:cond>
                    </p:stCondLst>
                    <p:endSync evt="end" delay="0">
                      <p:rtn val="all"/>
                    </p:endSync>
                    <p:childTnLst>
                      <p:par>
                        <p:cTn id="263" fill="hold">
                          <p:stCondLst>
                            <p:cond delay="0"/>
                          </p:stCondLst>
                          <p:childTnLst>
                            <p:par>
                              <p:cTn id="264" fill="hold">
                                <p:stCondLst>
                                  <p:cond delay="0"/>
                                </p:stCondLst>
                                <p:childTnLst>
                                  <p:par>
                                    <p:cTn id="265" presetID="10" presetClass="exit" presetSubtype="0" fill="hold" grpId="1" nodeType="withEffect">
                                      <p:stCondLst>
                                        <p:cond delay="0"/>
                                      </p:stCondLst>
                                      <p:childTnLst>
                                        <p:animEffect transition="out" filter="fade">
                                          <p:cBhvr>
                                            <p:cTn id="266" dur="200"/>
                                            <p:tgtEl>
                                              <p:spTgt spid="27"/>
                                            </p:tgtEl>
                                          </p:cBhvr>
                                        </p:animEffect>
                                        <p:set>
                                          <p:cBhvr>
                                            <p:cTn id="267"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04.1"/>
                      </p:tgtEl>
                    </p:cond>
                  </p:nextCondLst>
                </p:seq>
                <p:seq concurrent="1" nextAc="seek">
                  <p:cTn id="268" restart="whenNotActive" fill="hold" evtFilter="cancelBubble" nodeType="interactiveSeq">
                    <p:stCondLst>
                      <p:cond evt="onMediaBookmark" delay="0">
                        <p:tgtEl>
                          <p14:bmkTgt spid="4" bmkName="wdAccessible300:02:04.2"/>
                        </p:tgtEl>
                      </p:cond>
                    </p:stCondLst>
                    <p:endSync evt="end" delay="0">
                      <p:rtn val="all"/>
                    </p:endSync>
                    <p:childTnLst>
                      <p:par>
                        <p:cTn id="269" fill="hold">
                          <p:stCondLst>
                            <p:cond delay="0"/>
                          </p:stCondLst>
                          <p:childTnLst>
                            <p:par>
                              <p:cTn id="270" fill="hold">
                                <p:stCondLst>
                                  <p:cond delay="0"/>
                                </p:stCondLst>
                                <p:childTnLst>
                                  <p:par>
                                    <p:cTn id="271" presetID="10" presetClass="entr" presetSubtype="0" fill="hold" grpId="0" nodeType="withEffect">
                                      <p:stCondLst>
                                        <p:cond delay="0"/>
                                      </p:stCondLst>
                                      <p:childTnLst>
                                        <p:set>
                                          <p:cBhvr>
                                            <p:cTn id="272" dur="1" fill="hold">
                                              <p:stCondLst>
                                                <p:cond delay="0"/>
                                              </p:stCondLst>
                                            </p:cTn>
                                            <p:tgtEl>
                                              <p:spTgt spid="28"/>
                                            </p:tgtEl>
                                            <p:attrNameLst>
                                              <p:attrName>style.visibility</p:attrName>
                                            </p:attrNameLst>
                                          </p:cBhvr>
                                          <p:to>
                                            <p:strVal val="visible"/>
                                          </p:to>
                                        </p:set>
                                        <p:animEffect transition="in" filter="fade">
                                          <p:cBhvr>
                                            <p:cTn id="273" dur="200"/>
                                            <p:tgtEl>
                                              <p:spTgt spid="28"/>
                                            </p:tgtEl>
                                          </p:cBhvr>
                                        </p:animEffect>
                                      </p:childTnLst>
                                    </p:cTn>
                                  </p:par>
                                </p:childTnLst>
                              </p:cTn>
                            </p:par>
                          </p:childTnLst>
                        </p:cTn>
                      </p:par>
                    </p:childTnLst>
                  </p:cTn>
                  <p:nextCondLst>
                    <p:cond evt="onMediaBookmark" delay="0">
                      <p:tgtEl>
                        <p14:bmkTgt spid="4" bmkName="wdAccessible300:02:04.2"/>
                      </p:tgtEl>
                    </p:cond>
                  </p:nextCondLst>
                </p:seq>
                <p:seq concurrent="1" nextAc="seek">
                  <p:cTn id="274" restart="whenNotActive" fill="hold" evtFilter="cancelBubble" nodeType="interactiveSeq">
                    <p:stCondLst>
                      <p:cond evt="onMediaBookmark" delay="0">
                        <p:tgtEl>
                          <p14:bmkTgt spid="4" bmkName="wdAccessible300:02:11.5"/>
                        </p:tgtEl>
                      </p:cond>
                    </p:stCondLst>
                    <p:endSync evt="end" delay="0">
                      <p:rtn val="all"/>
                    </p:endSync>
                    <p:childTnLst>
                      <p:par>
                        <p:cTn id="275" fill="hold">
                          <p:stCondLst>
                            <p:cond delay="0"/>
                          </p:stCondLst>
                          <p:childTnLst>
                            <p:par>
                              <p:cTn id="276" fill="hold">
                                <p:stCondLst>
                                  <p:cond delay="0"/>
                                </p:stCondLst>
                                <p:childTnLst>
                                  <p:par>
                                    <p:cTn id="277" presetID="10" presetClass="exit" presetSubtype="0" fill="hold" grpId="1" nodeType="withEffect">
                                      <p:stCondLst>
                                        <p:cond delay="0"/>
                                      </p:stCondLst>
                                      <p:childTnLst>
                                        <p:animEffect transition="out" filter="fade">
                                          <p:cBhvr>
                                            <p:cTn id="278" dur="200"/>
                                            <p:tgtEl>
                                              <p:spTgt spid="28"/>
                                            </p:tgtEl>
                                          </p:cBhvr>
                                        </p:animEffect>
                                        <p:set>
                                          <p:cBhvr>
                                            <p:cTn id="279"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11.5"/>
                      </p:tgtEl>
                    </p:cond>
                  </p:nextCondLst>
                </p:seq>
                <p:seq concurrent="1" nextAc="seek">
                  <p:cTn id="280" restart="whenNotActive" fill="hold" evtFilter="cancelBubble" nodeType="interactiveSeq">
                    <p:stCondLst>
                      <p:cond evt="onMediaBookmark" delay="0">
                        <p:tgtEl>
                          <p14:bmkTgt spid="4" bmkName="wdAccessible300:02:11.6"/>
                        </p:tgtEl>
                      </p:cond>
                    </p:stCondLst>
                    <p:endSync evt="end" delay="0">
                      <p:rtn val="all"/>
                    </p:endSync>
                    <p:childTnLst>
                      <p:par>
                        <p:cTn id="281" fill="hold">
                          <p:stCondLst>
                            <p:cond delay="0"/>
                          </p:stCondLst>
                          <p:childTnLst>
                            <p:par>
                              <p:cTn id="282" fill="hold">
                                <p:stCondLst>
                                  <p:cond delay="0"/>
                                </p:stCondLst>
                                <p:childTnLst>
                                  <p:par>
                                    <p:cTn id="283" presetID="10" presetClass="entr" presetSubtype="0" fill="hold" grpId="0" nodeType="withEffect">
                                      <p:stCondLst>
                                        <p:cond delay="0"/>
                                      </p:stCondLst>
                                      <p:childTnLst>
                                        <p:set>
                                          <p:cBhvr>
                                            <p:cTn id="284" dur="1" fill="hold">
                                              <p:stCondLst>
                                                <p:cond delay="0"/>
                                              </p:stCondLst>
                                            </p:cTn>
                                            <p:tgtEl>
                                              <p:spTgt spid="29"/>
                                            </p:tgtEl>
                                            <p:attrNameLst>
                                              <p:attrName>style.visibility</p:attrName>
                                            </p:attrNameLst>
                                          </p:cBhvr>
                                          <p:to>
                                            <p:strVal val="visible"/>
                                          </p:to>
                                        </p:set>
                                        <p:animEffect transition="in" filter="fade">
                                          <p:cBhvr>
                                            <p:cTn id="285" dur="200"/>
                                            <p:tgtEl>
                                              <p:spTgt spid="29"/>
                                            </p:tgtEl>
                                          </p:cBhvr>
                                        </p:animEffect>
                                      </p:childTnLst>
                                    </p:cTn>
                                  </p:par>
                                </p:childTnLst>
                              </p:cTn>
                            </p:par>
                          </p:childTnLst>
                        </p:cTn>
                      </p:par>
                    </p:childTnLst>
                  </p:cTn>
                  <p:nextCondLst>
                    <p:cond evt="onMediaBookmark" delay="0">
                      <p:tgtEl>
                        <p14:bmkTgt spid="4" bmkName="wdAccessible300:02:11.6"/>
                      </p:tgtEl>
                    </p:cond>
                  </p:nextCondLst>
                </p:seq>
                <p:seq concurrent="1" nextAc="seek">
                  <p:cTn id="286" restart="whenNotActive" fill="hold" evtFilter="cancelBubble" nodeType="interactiveSeq">
                    <p:stCondLst>
                      <p:cond evt="onMediaBookmark" delay="0">
                        <p:tgtEl>
                          <p14:bmkTgt spid="4" bmkName="wdAccessible300:02:18.3"/>
                        </p:tgtEl>
                      </p:cond>
                    </p:stCondLst>
                    <p:endSync evt="end" delay="0">
                      <p:rtn val="all"/>
                    </p:endSync>
                    <p:childTnLst>
                      <p:par>
                        <p:cTn id="287" fill="hold">
                          <p:stCondLst>
                            <p:cond delay="0"/>
                          </p:stCondLst>
                          <p:childTnLst>
                            <p:par>
                              <p:cTn id="288" fill="hold">
                                <p:stCondLst>
                                  <p:cond delay="0"/>
                                </p:stCondLst>
                                <p:childTnLst>
                                  <p:par>
                                    <p:cTn id="289" presetID="10" presetClass="exit" presetSubtype="0" fill="hold" grpId="1" nodeType="withEffect">
                                      <p:stCondLst>
                                        <p:cond delay="0"/>
                                      </p:stCondLst>
                                      <p:childTnLst>
                                        <p:animEffect transition="out" filter="fade">
                                          <p:cBhvr>
                                            <p:cTn id="290" dur="200"/>
                                            <p:tgtEl>
                                              <p:spTgt spid="29"/>
                                            </p:tgtEl>
                                          </p:cBhvr>
                                        </p:animEffect>
                                        <p:set>
                                          <p:cBhvr>
                                            <p:cTn id="291"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18.3"/>
                      </p:tgtEl>
                    </p:cond>
                  </p:nextCondLst>
                </p:seq>
                <p:seq concurrent="1" nextAc="seek">
                  <p:cTn id="292" restart="whenNotActive" fill="hold" evtFilter="cancelBubble" nodeType="interactiveSeq">
                    <p:stCondLst>
                      <p:cond evt="onMediaBookmark" delay="0">
                        <p:tgtEl>
                          <p14:bmkTgt spid="4" bmkName="wdAccessible300:02:18.4"/>
                        </p:tgtEl>
                      </p:cond>
                    </p:stCondLst>
                    <p:endSync evt="end" delay="0">
                      <p:rtn val="all"/>
                    </p:endSync>
                    <p:childTnLst>
                      <p:par>
                        <p:cTn id="293" fill="hold">
                          <p:stCondLst>
                            <p:cond delay="0"/>
                          </p:stCondLst>
                          <p:childTnLst>
                            <p:par>
                              <p:cTn id="294" fill="hold">
                                <p:stCondLst>
                                  <p:cond delay="0"/>
                                </p:stCondLst>
                                <p:childTnLst>
                                  <p:par>
                                    <p:cTn id="295" presetID="10" presetClass="entr" presetSubtype="0" fill="hold" grpId="0" nodeType="withEffect">
                                      <p:stCondLst>
                                        <p:cond delay="0"/>
                                      </p:stCondLst>
                                      <p:childTnLst>
                                        <p:set>
                                          <p:cBhvr>
                                            <p:cTn id="296" dur="1" fill="hold">
                                              <p:stCondLst>
                                                <p:cond delay="0"/>
                                              </p:stCondLst>
                                            </p:cTn>
                                            <p:tgtEl>
                                              <p:spTgt spid="30"/>
                                            </p:tgtEl>
                                            <p:attrNameLst>
                                              <p:attrName>style.visibility</p:attrName>
                                            </p:attrNameLst>
                                          </p:cBhvr>
                                          <p:to>
                                            <p:strVal val="visible"/>
                                          </p:to>
                                        </p:set>
                                        <p:animEffect transition="in" filter="fade">
                                          <p:cBhvr>
                                            <p:cTn id="297" dur="200"/>
                                            <p:tgtEl>
                                              <p:spTgt spid="30"/>
                                            </p:tgtEl>
                                          </p:cBhvr>
                                        </p:animEffect>
                                      </p:childTnLst>
                                    </p:cTn>
                                  </p:par>
                                </p:childTnLst>
                              </p:cTn>
                            </p:par>
                          </p:childTnLst>
                        </p:cTn>
                      </p:par>
                    </p:childTnLst>
                  </p:cTn>
                  <p:nextCondLst>
                    <p:cond evt="onMediaBookmark" delay="0">
                      <p:tgtEl>
                        <p14:bmkTgt spid="4" bmkName="wdAccessible300:02:18.4"/>
                      </p:tgtEl>
                    </p:cond>
                  </p:nextCondLst>
                </p:seq>
                <p:seq concurrent="1" nextAc="seek">
                  <p:cTn id="298" restart="whenNotActive" fill="hold" evtFilter="cancelBubble" nodeType="interactiveSeq">
                    <p:stCondLst>
                      <p:cond evt="onMediaBookmark" delay="0">
                        <p:tgtEl>
                          <p14:bmkTgt spid="4" bmkName="wdAccessible300:02:28.3"/>
                        </p:tgtEl>
                      </p:cond>
                    </p:stCondLst>
                    <p:endSync evt="end" delay="0">
                      <p:rtn val="all"/>
                    </p:endSync>
                    <p:childTnLst>
                      <p:par>
                        <p:cTn id="299" fill="hold">
                          <p:stCondLst>
                            <p:cond delay="0"/>
                          </p:stCondLst>
                          <p:childTnLst>
                            <p:par>
                              <p:cTn id="300" fill="hold">
                                <p:stCondLst>
                                  <p:cond delay="0"/>
                                </p:stCondLst>
                                <p:childTnLst>
                                  <p:par>
                                    <p:cTn id="301" presetID="10" presetClass="exit" presetSubtype="0" fill="hold" grpId="1" nodeType="withEffect">
                                      <p:stCondLst>
                                        <p:cond delay="0"/>
                                      </p:stCondLst>
                                      <p:childTnLst>
                                        <p:animEffect transition="out" filter="fade">
                                          <p:cBhvr>
                                            <p:cTn id="302" dur="200"/>
                                            <p:tgtEl>
                                              <p:spTgt spid="30"/>
                                            </p:tgtEl>
                                          </p:cBhvr>
                                        </p:animEffect>
                                        <p:set>
                                          <p:cBhvr>
                                            <p:cTn id="303"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28.3"/>
                      </p:tgtEl>
                    </p:cond>
                  </p:nextCondLst>
                </p:seq>
                <p:seq concurrent="1" nextAc="seek">
                  <p:cTn id="304" restart="whenNotActive" fill="hold" evtFilter="cancelBubble" nodeType="interactiveSeq">
                    <p:stCondLst>
                      <p:cond evt="onMediaBookmark" delay="0">
                        <p:tgtEl>
                          <p14:bmkTgt spid="4" bmkName="wdAccessible300:02:32.6"/>
                        </p:tgtEl>
                      </p:cond>
                    </p:stCondLst>
                    <p:endSync evt="end" delay="0">
                      <p:rtn val="all"/>
                    </p:endSync>
                    <p:childTnLst>
                      <p:par>
                        <p:cTn id="305" fill="hold">
                          <p:stCondLst>
                            <p:cond delay="0"/>
                          </p:stCondLst>
                          <p:childTnLst>
                            <p:par>
                              <p:cTn id="306" fill="hold">
                                <p:stCondLst>
                                  <p:cond delay="0"/>
                                </p:stCondLst>
                                <p:childTnLst>
                                  <p:par>
                                    <p:cTn id="307" presetID="10" presetClass="entr" presetSubtype="0" fill="hold" grpId="0" nodeType="withEffect">
                                      <p:stCondLst>
                                        <p:cond delay="0"/>
                                      </p:stCondLst>
                                      <p:childTnLst>
                                        <p:set>
                                          <p:cBhvr>
                                            <p:cTn id="308" dur="1" fill="hold">
                                              <p:stCondLst>
                                                <p:cond delay="0"/>
                                              </p:stCondLst>
                                            </p:cTn>
                                            <p:tgtEl>
                                              <p:spTgt spid="31"/>
                                            </p:tgtEl>
                                            <p:attrNameLst>
                                              <p:attrName>style.visibility</p:attrName>
                                            </p:attrNameLst>
                                          </p:cBhvr>
                                          <p:to>
                                            <p:strVal val="visible"/>
                                          </p:to>
                                        </p:set>
                                        <p:animEffect transition="in" filter="fade">
                                          <p:cBhvr>
                                            <p:cTn id="309" dur="200"/>
                                            <p:tgtEl>
                                              <p:spTgt spid="31"/>
                                            </p:tgtEl>
                                          </p:cBhvr>
                                        </p:animEffect>
                                      </p:childTnLst>
                                    </p:cTn>
                                  </p:par>
                                </p:childTnLst>
                              </p:cTn>
                            </p:par>
                          </p:childTnLst>
                        </p:cTn>
                      </p:par>
                    </p:childTnLst>
                  </p:cTn>
                  <p:nextCondLst>
                    <p:cond evt="onMediaBookmark" delay="0">
                      <p:tgtEl>
                        <p14:bmkTgt spid="4" bmkName="wdAccessible300:02:32.6"/>
                      </p:tgtEl>
                    </p:cond>
                  </p:nextCondLst>
                </p:seq>
                <p:seq concurrent="1" nextAc="seek">
                  <p:cTn id="310" restart="whenNotActive" fill="hold" evtFilter="cancelBubble" nodeType="interactiveSeq">
                    <p:stCondLst>
                      <p:cond evt="onMediaBookmark" delay="0">
                        <p:tgtEl>
                          <p14:bmkTgt spid="4" bmkName="wdAccessible300:02:44.4"/>
                        </p:tgtEl>
                      </p:cond>
                    </p:stCondLst>
                    <p:endSync evt="end" delay="0">
                      <p:rtn val="all"/>
                    </p:endSync>
                    <p:childTnLst>
                      <p:par>
                        <p:cTn id="311" fill="hold">
                          <p:stCondLst>
                            <p:cond delay="0"/>
                          </p:stCondLst>
                          <p:childTnLst>
                            <p:par>
                              <p:cTn id="312" fill="hold">
                                <p:stCondLst>
                                  <p:cond delay="0"/>
                                </p:stCondLst>
                                <p:childTnLst>
                                  <p:par>
                                    <p:cTn id="313" presetID="10" presetClass="exit" presetSubtype="0" fill="hold" grpId="1" nodeType="withEffect">
                                      <p:stCondLst>
                                        <p:cond delay="0"/>
                                      </p:stCondLst>
                                      <p:childTnLst>
                                        <p:animEffect transition="out" filter="fade">
                                          <p:cBhvr>
                                            <p:cTn id="314" dur="200"/>
                                            <p:tgtEl>
                                              <p:spTgt spid="31"/>
                                            </p:tgtEl>
                                          </p:cBhvr>
                                        </p:animEffect>
                                        <p:set>
                                          <p:cBhvr>
                                            <p:cTn id="315"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44.4"/>
                      </p:tgtEl>
                    </p:cond>
                  </p:nextCondLst>
                </p:seq>
                <p:seq concurrent="1" nextAc="seek">
                  <p:cTn id="316" restart="whenNotActive" fill="hold" evtFilter="cancelBubble" nodeType="interactiveSeq">
                    <p:stCondLst>
                      <p:cond evt="onMediaBookmark" delay="0">
                        <p:tgtEl>
                          <p14:bmkTgt spid="4" bmkName="wdAccessible300:02:44.5"/>
                        </p:tgtEl>
                      </p:cond>
                    </p:stCondLst>
                    <p:endSync evt="end" delay="0">
                      <p:rtn val="all"/>
                    </p:endSync>
                    <p:childTnLst>
                      <p:par>
                        <p:cTn id="317" fill="hold">
                          <p:stCondLst>
                            <p:cond delay="0"/>
                          </p:stCondLst>
                          <p:childTnLst>
                            <p:par>
                              <p:cTn id="318" fill="hold">
                                <p:stCondLst>
                                  <p:cond delay="0"/>
                                </p:stCondLst>
                                <p:childTnLst>
                                  <p:par>
                                    <p:cTn id="319" presetID="10" presetClass="entr" presetSubtype="0" fill="hold" grpId="0" nodeType="withEffect">
                                      <p:stCondLst>
                                        <p:cond delay="0"/>
                                      </p:stCondLst>
                                      <p:childTnLst>
                                        <p:set>
                                          <p:cBhvr>
                                            <p:cTn id="320" dur="1" fill="hold">
                                              <p:stCondLst>
                                                <p:cond delay="0"/>
                                              </p:stCondLst>
                                            </p:cTn>
                                            <p:tgtEl>
                                              <p:spTgt spid="32"/>
                                            </p:tgtEl>
                                            <p:attrNameLst>
                                              <p:attrName>style.visibility</p:attrName>
                                            </p:attrNameLst>
                                          </p:cBhvr>
                                          <p:to>
                                            <p:strVal val="visible"/>
                                          </p:to>
                                        </p:set>
                                        <p:animEffect transition="in" filter="fade">
                                          <p:cBhvr>
                                            <p:cTn id="321" dur="200"/>
                                            <p:tgtEl>
                                              <p:spTgt spid="32"/>
                                            </p:tgtEl>
                                          </p:cBhvr>
                                        </p:animEffect>
                                      </p:childTnLst>
                                    </p:cTn>
                                  </p:par>
                                </p:childTnLst>
                              </p:cTn>
                            </p:par>
                          </p:childTnLst>
                        </p:cTn>
                      </p:par>
                    </p:childTnLst>
                  </p:cTn>
                  <p:nextCondLst>
                    <p:cond evt="onMediaBookmark" delay="0">
                      <p:tgtEl>
                        <p14:bmkTgt spid="4" bmkName="wdAccessible300:02:44.5"/>
                      </p:tgtEl>
                    </p:cond>
                  </p:nextCondLst>
                </p:seq>
                <p:seq concurrent="1" nextAc="seek">
                  <p:cTn id="322" restart="whenNotActive" fill="hold" evtFilter="cancelBubble" nodeType="interactiveSeq">
                    <p:stCondLst>
                      <p:cond evt="onMediaBookmark" delay="0">
                        <p:tgtEl>
                          <p14:bmkTgt spid="4" bmkName="wdAccessible300:02:49.1"/>
                        </p:tgtEl>
                      </p:cond>
                    </p:stCondLst>
                    <p:endSync evt="end" delay="0">
                      <p:rtn val="all"/>
                    </p:endSync>
                    <p:childTnLst>
                      <p:par>
                        <p:cTn id="323" fill="hold">
                          <p:stCondLst>
                            <p:cond delay="0"/>
                          </p:stCondLst>
                          <p:childTnLst>
                            <p:par>
                              <p:cTn id="324" fill="hold">
                                <p:stCondLst>
                                  <p:cond delay="0"/>
                                </p:stCondLst>
                                <p:childTnLst>
                                  <p:par>
                                    <p:cTn id="325" presetID="10" presetClass="exit" presetSubtype="0" fill="hold" grpId="1" nodeType="withEffect">
                                      <p:stCondLst>
                                        <p:cond delay="0"/>
                                      </p:stCondLst>
                                      <p:childTnLst>
                                        <p:animEffect transition="out" filter="fade">
                                          <p:cBhvr>
                                            <p:cTn id="326" dur="200"/>
                                            <p:tgtEl>
                                              <p:spTgt spid="32"/>
                                            </p:tgtEl>
                                          </p:cBhvr>
                                        </p:animEffect>
                                        <p:set>
                                          <p:cBhvr>
                                            <p:cTn id="327"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49.1"/>
                      </p:tgtEl>
                    </p:cond>
                  </p:nextCondLst>
                </p:seq>
                <p:seq concurrent="1" nextAc="seek">
                  <p:cTn id="328" restart="whenNotActive" fill="hold" evtFilter="cancelBubble" nodeType="interactiveSeq">
                    <p:stCondLst>
                      <p:cond evt="onMediaBookmark" delay="0">
                        <p:tgtEl>
                          <p14:bmkTgt spid="4" bmkName="wdAccessible300:02:49.2"/>
                        </p:tgtEl>
                      </p:cond>
                    </p:stCondLst>
                    <p:endSync evt="end" delay="0">
                      <p:rtn val="all"/>
                    </p:endSync>
                    <p:childTnLst>
                      <p:par>
                        <p:cTn id="329" fill="hold">
                          <p:stCondLst>
                            <p:cond delay="0"/>
                          </p:stCondLst>
                          <p:childTnLst>
                            <p:par>
                              <p:cTn id="330" fill="hold">
                                <p:stCondLst>
                                  <p:cond delay="0"/>
                                </p:stCondLst>
                                <p:childTnLst>
                                  <p:par>
                                    <p:cTn id="331" presetID="10" presetClass="entr" presetSubtype="0" fill="hold" grpId="0" nodeType="withEffect">
                                      <p:stCondLst>
                                        <p:cond delay="0"/>
                                      </p:stCondLst>
                                      <p:childTnLst>
                                        <p:set>
                                          <p:cBhvr>
                                            <p:cTn id="332" dur="1" fill="hold">
                                              <p:stCondLst>
                                                <p:cond delay="0"/>
                                              </p:stCondLst>
                                            </p:cTn>
                                            <p:tgtEl>
                                              <p:spTgt spid="33"/>
                                            </p:tgtEl>
                                            <p:attrNameLst>
                                              <p:attrName>style.visibility</p:attrName>
                                            </p:attrNameLst>
                                          </p:cBhvr>
                                          <p:to>
                                            <p:strVal val="visible"/>
                                          </p:to>
                                        </p:set>
                                        <p:animEffect transition="in" filter="fade">
                                          <p:cBhvr>
                                            <p:cTn id="333" dur="200"/>
                                            <p:tgtEl>
                                              <p:spTgt spid="33"/>
                                            </p:tgtEl>
                                          </p:cBhvr>
                                        </p:animEffect>
                                      </p:childTnLst>
                                    </p:cTn>
                                  </p:par>
                                </p:childTnLst>
                              </p:cTn>
                            </p:par>
                          </p:childTnLst>
                        </p:cTn>
                      </p:par>
                    </p:childTnLst>
                  </p:cTn>
                  <p:nextCondLst>
                    <p:cond evt="onMediaBookmark" delay="0">
                      <p:tgtEl>
                        <p14:bmkTgt spid="4" bmkName="wdAccessible300:02:49.2"/>
                      </p:tgtEl>
                    </p:cond>
                  </p:nextCondLst>
                </p:seq>
                <p:seq concurrent="1" nextAc="seek">
                  <p:cTn id="334" restart="whenNotActive" fill="hold" evtFilter="cancelBubble" nodeType="interactiveSeq">
                    <p:stCondLst>
                      <p:cond evt="onMediaBookmark" delay="0">
                        <p:tgtEl>
                          <p14:bmkTgt spid="4" bmkName="wdAccessible300:02:52.5"/>
                        </p:tgtEl>
                      </p:cond>
                    </p:stCondLst>
                    <p:endSync evt="end" delay="0">
                      <p:rtn val="all"/>
                    </p:endSync>
                    <p:childTnLst>
                      <p:par>
                        <p:cTn id="335" fill="hold">
                          <p:stCondLst>
                            <p:cond delay="0"/>
                          </p:stCondLst>
                          <p:childTnLst>
                            <p:par>
                              <p:cTn id="336" fill="hold">
                                <p:stCondLst>
                                  <p:cond delay="0"/>
                                </p:stCondLst>
                                <p:childTnLst>
                                  <p:par>
                                    <p:cTn id="337" presetID="10" presetClass="exit" presetSubtype="0" fill="hold" grpId="1" nodeType="withEffect">
                                      <p:stCondLst>
                                        <p:cond delay="0"/>
                                      </p:stCondLst>
                                      <p:childTnLst>
                                        <p:animEffect transition="out" filter="fade">
                                          <p:cBhvr>
                                            <p:cTn id="338" dur="200"/>
                                            <p:tgtEl>
                                              <p:spTgt spid="33"/>
                                            </p:tgtEl>
                                          </p:cBhvr>
                                        </p:animEffect>
                                        <p:set>
                                          <p:cBhvr>
                                            <p:cTn id="339"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4" bmkName="wdAccessible300:02:52.5"/>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80000">
                    <p:cTn id="15" fill="hold" display="0">
                      <p:stCondLst>
                        <p:cond delay="indefinite"/>
                      </p:stCondLst>
                    </p:cTn>
                    <p:tgtEl>
                      <p:spTgt spid="4"/>
                    </p:tgtEl>
                  </p:cMediaNode>
                </p:video>
              </p:childTnLst>
            </p:cTn>
          </p:par>
        </p:tnLst>
        <p:bldLst>
          <p:bldP spid="7" grpId="0" build="p"/>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APTIONID" val="233a06f1-4ffc-4f8b-9a93-ff0b9a476897"/>
  <p:tag name="MEDIACAPTIONSPROMPTED" val="False"/>
  <p:tag name="TEMPPRESENTATIONFILE" val="C:\Users\cwilcox\AppData\Local\Temp\tmp8173.tmp"/>
  <p:tag name="TEMPMEDIAFILENAME" val="C:\Users\cwilcox\AppData\Local\Temp\tmp828D_wdAccessible1.wmv"/>
  <p:tag name="MEDIAFADEDURATION" val="0.2"/>
  <p:tag name="MEDIATRANSPARENCY" val="0.5"/>
  <p:tag name="MEDIACAPTIONSHIDDEN" val="False"/>
  <p:tag name="CUSTOMXMLPARTID" val="{73952F88-F997-4BB7-9E27-C5DD0BE93B5B}"/>
  <p:tag name="MEDIACAPTIONCOUNT" val="True"/>
</p:tagLst>
</file>

<file path=ppt/tags/tag10.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e4a6d287-a232-4eb4-8930-04386ac05a63"/>
  <p:tag name="CAPTIONITEMSYSNAME" val="wdAccessible1Andif00:00:43.5-00:00:47.1"/>
  <p:tag name="BOOKMARKENTRYNAME" val="wdAccessible100:00:43.5"/>
  <p:tag name="BOOKMARKEXITNAME" val="wdAccessible100:00:47.1"/>
</p:tagLst>
</file>

<file path=ppt/tags/tag100.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1392cbda-d4d5-4605-82cc-9215abdd076b"/>
  <p:tag name="CAPTIONITEMSYSNAME" val="wdAccessible4Avoidusing00:01:40.1-00:01:45.2"/>
  <p:tag name="BOOKMARKENTRYNAME" val="wdAccessible400:01:40.1"/>
  <p:tag name="BOOKMARKEXITNAME" val="wdAccessible400:01:45.2"/>
</p:tagLst>
</file>

<file path=ppt/tags/tag101.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d429ff74-b012-4e0e-be3d-25501b05fdf3"/>
  <p:tag name="CAPTIONITEMSYSNAME" val="wdAccessible4Todelete00:01:45.3-00:01:50.2"/>
  <p:tag name="BOOKMARKENTRYNAME" val="wdAccessible400:01:45.3"/>
  <p:tag name="BOOKMARKEXITNAME" val="wdAccessible400:01:50.2"/>
</p:tagLst>
</file>

<file path=ppt/tags/tag102.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c9e3bf4f-e293-46bb-b813-61398c57c57f"/>
  <p:tag name="CAPTIONITEMSYSNAME" val="wdAccessible4Insteadof00:01:52.4-00:01:57.4"/>
  <p:tag name="BOOKMARKENTRYNAME" val="wdAccessible400:01:52.4"/>
  <p:tag name="BOOKMARKEXITNAME" val="wdAccessible400:01:57.4"/>
</p:tagLst>
</file>

<file path=ppt/tags/tag103.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2ad4a074-197b-4664-9b3a-d3946813176b"/>
  <p:tag name="CAPTIONITEMSYSNAME" val="wdAccessible4bypointing00:01:57.5-00:02:03.7"/>
  <p:tag name="BOOKMARKENTRYNAME" val="wdAccessible400:01:57.5"/>
  <p:tag name="BOOKMARKEXITNAME" val="wdAccessible400:02:03.7"/>
</p:tagLst>
</file>

<file path=ppt/tags/tag104.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ffb85ec0-09f8-48d3-9ede-e2113fec3880"/>
  <p:tag name="CAPTIONITEMSYSNAME" val="wdAccessible4Upnext,00:02:03.8-00:02:05.6"/>
  <p:tag name="BOOKMARKENTRYNAME" val="wdAccessible400:02:03.8"/>
  <p:tag name="BOOKMARKEXITNAME" val="wdAccessible400:02:05.6"/>
</p:tagLst>
</file>

<file path=ppt/tags/tag105.xml><?xml version="1.0" encoding="utf-8"?>
<p:tagLst xmlns:a="http://schemas.openxmlformats.org/drawingml/2006/main" xmlns:r="http://schemas.openxmlformats.org/officeDocument/2006/relationships" xmlns:p="http://schemas.openxmlformats.org/presentationml/2006/main">
  <p:tag name="CAPTIONID" val="83f8f265-cf21-4df7-b897-f332977153b9"/>
  <p:tag name="MEDIACAPTIONSPROMPTED" val="False"/>
  <p:tag name="TEMPPRESENTATIONFILE" val="C:\Users\cwilcox\AppData\Local\Temp\tmp48C3.tmp"/>
  <p:tag name="TEMPMEDIAFILENAME" val="C:\Users\cwilcox\AppData\Local\Temp\tmp49BF_wdAccessible5.wmv"/>
  <p:tag name="MEDIAFADEDURATION" val="0.2"/>
  <p:tag name="MEDIATRANSPARENCY" val="0.5"/>
  <p:tag name="MEDIACAPTIONSHIDDEN" val="False"/>
  <p:tag name="CUSTOMXMLPARTID" val="{1CEC6702-45FD-420E-BDE4-ACD0AB6530C1}"/>
  <p:tag name="MEDIACAPTIONCOUNT" val="True"/>
</p:tagLst>
</file>

<file path=ppt/tags/tag106.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4e76a35f-c7fe-4909-88b3-082a26e77bfa"/>
  <p:tag name="CAPTIONITEMSYSNAME" val="wdAccessible5Thereare00:00:00.7-00:00:05.1"/>
  <p:tag name="BOOKMARKENTRYNAME" val="wdAccessible500:00:00.7"/>
  <p:tag name="BOOKMARKEXITNAME" val="wdAccessible500:00:05.1"/>
</p:tagLst>
</file>

<file path=ppt/tags/tag107.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63557948-1765-4cb7-956e-0e1831b4a403"/>
  <p:tag name="CAPTIONITEMSYSNAME" val="wdAccessible5Hyperlinksshould00:00:05.2-00:00:09.1"/>
  <p:tag name="BOOKMARKENTRYNAME" val="wdAccessible500:00:05.2"/>
  <p:tag name="BOOKMARKEXITNAME" val="wdAccessible500:00:09.1"/>
</p:tagLst>
</file>

<file path=ppt/tags/tag108.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13d0b18a-0570-4bb3-a4a7-dd54c8aec047"/>
  <p:tag name="CAPTIONITEMSYSNAME" val="wdAccessible5Avoidusing00:00:09.2-00:00:14.6"/>
  <p:tag name="BOOKMARKENTRYNAME" val="wdAccessible500:00:09.2"/>
  <p:tag name="BOOKMARKEXITNAME" val="wdAccessible500:00:14.6"/>
</p:tagLst>
</file>

<file path=ppt/tags/tag109.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70b08302-db8c-45ac-b3e8-2dcc0d341677"/>
  <p:tag name="CAPTIONITEMSYSNAME" val="wdAccessible5Youcan00:00:14.7-00:00:19.7"/>
  <p:tag name="BOOKMARKENTRYNAME" val="wdAccessible500:00:14.7"/>
  <p:tag name="BOOKMARKEXITNAME" val="wdAccessible500:00:19.7"/>
</p:tagLst>
</file>

<file path=ppt/tags/tag11.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cf7315d5-efa5-4e8c-85fa-05b51e3ac1ba"/>
  <p:tag name="CAPTIONITEMSYSNAME" val="wdAccessible1thechanges00:00:47.2-00:00:52.8"/>
  <p:tag name="BOOKMARKENTRYNAME" val="wdAccessible100:00:47.2"/>
  <p:tag name="BOOKMARKEXITNAME" val="wdAccessible100:00:52.8"/>
</p:tagLst>
</file>

<file path=ppt/tags/tag110.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333eb760-702d-4155-b3c3-cc239ff42fab"/>
  <p:tag name="CAPTIONITEMSYSNAME" val="wdAccessible5Firstselect00:00:19.8-00:00:23.5"/>
  <p:tag name="BOOKMARKENTRYNAME" val="wdAccessible500:00:19.8"/>
  <p:tag name="BOOKMARKEXITNAME" val="wdAccessible500:00:23.5"/>
</p:tagLst>
</file>

<file path=ppt/tags/tag111.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93c15748-8501-4cab-83b6-17a7250d0d97"/>
  <p:tag name="CAPTIONITEMSYSNAME" val="wdAccessible5ClickHyperlink,00:00:25.1-00:00:33.4"/>
  <p:tag name="BOOKMARKENTRYNAME" val="wdAccessible500:00:25.1"/>
  <p:tag name="BOOKMARKEXITNAME" val="wdAccessible500:00:33.4"/>
</p:tagLst>
</file>

<file path=ppt/tags/tag112.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128b25b4-bc91-4bd0-945a-9d4010192e42"/>
  <p:tag name="CAPTIONITEMSYSNAME" val="wdAccessible5ClickScreenTip,00:00:33.5-00:00:38.7"/>
  <p:tag name="BOOKMARKENTRYNAME" val="wdAccessible500:00:33.5"/>
  <p:tag name="BOOKMARKEXITNAME" val="wdAccessible500:00:38.7"/>
</p:tagLst>
</file>

<file path=ppt/tags/tag113.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a8dfe166-b55e-4296-8f78-fe5fb0bf33a6"/>
  <p:tag name="CAPTIONITEMSYSNAME" val="wdAccessible5Youcan00:00:38.8-00:00:43.1"/>
  <p:tag name="BOOKMARKENTRYNAME" val="wdAccessible500:00:38.8"/>
  <p:tag name="BOOKMARKEXITNAME" val="wdAccessible500:00:43.1"/>
</p:tagLst>
</file>

<file path=ppt/tags/tag114.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d81b7f3a-45b6-495e-ab37-2122af4593bc"/>
  <p:tag name="CAPTIONITEMSYSNAME" val="wdAccessible5Ifyou00:00:43.7-00:00:48.8"/>
  <p:tag name="BOOKMARKENTRYNAME" val="wdAccessible500:00:43.7"/>
  <p:tag name="BOOKMARKEXITNAME" val="wdAccessible500:00:48.8"/>
</p:tagLst>
</file>

<file path=ppt/tags/tag115.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9bde3e77-ed84-4824-a86b-1c4de2a48e6a"/>
  <p:tag name="CAPTIONITEMSYSNAME" val="wdAccessible5Screenreaders00:00:48.9-00:00:53.9"/>
  <p:tag name="BOOKMARKENTRYNAME" val="wdAccessible500:00:48.9"/>
  <p:tag name="BOOKMARKEXITNAME" val="wdAccessible500:00:53.9"/>
</p:tagLst>
</file>

<file path=ppt/tags/tag116.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75714036-c2ec-4d5e-b97d-54cb45af7762"/>
  <p:tag name="CAPTIONITEMSYSNAME" val="wdAccessible5Selectyour00:00:54.0-00:01:00.7"/>
  <p:tag name="BOOKMARKENTRYNAME" val="wdAccessible500:00:54.0"/>
  <p:tag name="BOOKMARKEXITNAME" val="wdAccessible500:01:00.7"/>
</p:tagLst>
</file>

<file path=ppt/tags/tag117.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60561f30-bbd6-435f-9f03-1bb83faeb670"/>
  <p:tag name="CAPTIONITEMSYSNAME" val="wdAccessible5Choosea00:01:00.8-00:01:04.5"/>
  <p:tag name="BOOKMARKENTRYNAME" val="wdAccessible500:01:00.8"/>
  <p:tag name="BOOKMARKEXITNAME" val="wdAccessible500:01:04.5"/>
</p:tagLst>
</file>

<file path=ppt/tags/tag118.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c8709435-677d-4d54-81c8-bc6c314302b1"/>
  <p:tag name="CAPTIONITEMSYSNAME" val="wdAccessible5InLine00:01:04.6-00:01:08.5"/>
  <p:tag name="BOOKMARKENTRYNAME" val="wdAccessible500:01:04.6"/>
  <p:tag name="BOOKMARKEXITNAME" val="wdAccessible500:01:08.5"/>
</p:tagLst>
</file>

<file path=ppt/tags/tag119.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96e120c0-6dfa-4300-84a7-074160673b00"/>
  <p:tag name="CAPTIONITEMSYSNAME" val="wdAccessible5Watermarksin00:01:10.9-00:01:17.1"/>
  <p:tag name="BOOKMARKENTRYNAME" val="wdAccessible500:01:10.9"/>
  <p:tag name="BOOKMARKEXITNAME" val="wdAccessible500:01:17.1"/>
</p:tagLst>
</file>

<file path=ppt/tags/tag12.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9898d323-6250-449b-8edd-20919dd8cfcd"/>
  <p:tag name="CAPTIONITEMSYSNAME" val="wdAccessible1Somethings00:00:52.9-00:00:59.2"/>
  <p:tag name="BOOKMARKENTRYNAME" val="wdAccessible100:00:52.9"/>
  <p:tag name="BOOKMARKEXITNAME" val="wdAccessible100:00:59.2"/>
</p:tagLst>
</file>

<file path=ppt/tags/tag120.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25d1f0a3-3901-49d1-bf45-612e4cbf2c0b"/>
  <p:tag name="CAPTIONITEMSYSNAME" val="wdAccessible5Ifyou00:01:17.2-00:01:22.2"/>
  <p:tag name="BOOKMARKENTRYNAME" val="wdAccessible500:01:17.2"/>
  <p:tag name="BOOKMARKEXITNAME" val="wdAccessible500:01:22.2"/>
</p:tagLst>
</file>

<file path=ppt/tags/tag121.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fc8f945f-9bf1-42de-bcb0-911155f1564a"/>
  <p:tag name="CAPTIONITEMSYSNAME" val="wdAccessible5Inthis00:01:22.3-00:01:24.5"/>
  <p:tag name="BOOKMARKENTRYNAME" val="wdAccessible500:01:22.3"/>
  <p:tag name="BOOKMARKEXITNAME" val="wdAccessible500:01:24.5"/>
</p:tagLst>
</file>

<file path=ppt/tags/tag122.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be8f2cc5-5cb5-4c97-a471-5bc343a6843c"/>
  <p:tag name="CAPTIONITEMSYSNAME" val="wdAccessible5That’sit00:01:26.8-00:01:32.4"/>
  <p:tag name="BOOKMARKENTRYNAME" val="wdAccessible500:01:26.8"/>
  <p:tag name="BOOKMARKEXITNAME" val="wdAccessible500:01:32.4"/>
</p:tagLst>
</file>

<file path=ppt/tags/tag123.xml><?xml version="1.0" encoding="utf-8"?>
<p:tagLst xmlns:a="http://schemas.openxmlformats.org/drawingml/2006/main" xmlns:r="http://schemas.openxmlformats.org/officeDocument/2006/relationships" xmlns:p="http://schemas.openxmlformats.org/presentationml/2006/main">
  <p:tag name="CAPTIONID" val="83f8f265-cf21-4df7-b897-f332977153b9"/>
  <p:tag name="CAPTIONINTERNALID" val="f9a2284f-f152-4f21-b5bd-17ecf9d11d12"/>
  <p:tag name="CAPTIONITEMSYSNAME" val="wdAccessible5Tolearn00:01:32.5-00:01:38.9"/>
  <p:tag name="BOOKMARKENTRYNAME" val="wdAccessible500:01:32.5"/>
  <p:tag name="BOOKMARKEXITNAME" val="wdAccessible500:01:38.9"/>
</p:tagLst>
</file>

<file path=ppt/tags/tag13.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5ff7210b-6b74-450e-b10a-f1f5cd70d3e5"/>
  <p:tag name="CAPTIONITEMSYSNAME" val="wdAccessible1longheadings00:00:59.3-00:01:05.1"/>
  <p:tag name="BOOKMARKENTRYNAME" val="wdAccessible100:00:59.3"/>
  <p:tag name="BOOKMARKEXITNAME" val="wdAccessible100:01:05.1"/>
</p:tagLst>
</file>

<file path=ppt/tags/tag14.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a76e9f66-25f8-4f23-832e-d890efde5358"/>
  <p:tag name="CAPTIONITEMSYSNAME" val="wdAccessible1Heading200:01:05.2-00:01:09.4"/>
  <p:tag name="BOOKMARKENTRYNAME" val="wdAccessible100:01:05.2"/>
  <p:tag name="BOOKMARKEXITNAME" val="wdAccessible100:01:09.4"/>
</p:tagLst>
</file>

<file path=ppt/tags/tag15.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6a63618c-475e-44dc-9749-aedc8006ab2d"/>
  <p:tag name="CAPTIONITEMSYSNAME" val="wdAccessible1Usingthe00:01:09.5-00:01:13.4"/>
  <p:tag name="BOOKMARKENTRYNAME" val="wdAccessible100:01:09.5"/>
  <p:tag name="BOOKMARKEXITNAME" val="wdAccessible100:01:13.4"/>
</p:tagLst>
</file>

<file path=ppt/tags/tag16.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adcf0c17-be44-493a-95d5-85f9a7334405"/>
  <p:tag name="CAPTIONITEMSYSNAME" val="wdAccessible1tonarrate00:01:13.5-00:01:18.4"/>
  <p:tag name="BOOKMARKENTRYNAME" val="wdAccessible100:01:13.5"/>
  <p:tag name="BOOKMARKEXITNAME" val="wdAccessible100:01:18.4"/>
</p:tagLst>
</file>

<file path=ppt/tags/tag17.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fffa6ec5-b569-4319-a170-2f4ec8969664"/>
  <p:tag name="CAPTIONITEMSYSNAME" val="wdAccessible1Headingand00:01:18.5-00:01:22.2"/>
  <p:tag name="BOOKMARKENTRYNAME" val="wdAccessible100:01:18.5"/>
  <p:tag name="BOOKMARKEXITNAME" val="wdAccessible100:01:22.2"/>
</p:tagLst>
</file>

<file path=ppt/tags/tag18.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2a2867ee-9e4f-4fe9-a535-f95f17b46068"/>
  <p:tag name="CAPTIONITEMSYSNAME" val="wdAccessible1Ifyou00:01:22.3-00:01:27.3"/>
  <p:tag name="BOOKMARKENTRYNAME" val="wdAccessible100:01:22.3"/>
  <p:tag name="BOOKMARKEXITNAME" val="wdAccessible100:01:27.3"/>
</p:tagLst>
</file>

<file path=ppt/tags/tag19.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6aef270f-5e85-4720-8bdd-fbfbc101f304"/>
  <p:tag name="CAPTIONITEMSYSNAME" val="wdAccessible1Toapply00:01:27.4-00:01:33.1"/>
  <p:tag name="BOOKMARKENTRYNAME" val="wdAccessible100:01:27.4"/>
  <p:tag name="BOOKMARKEXITNAME" val="wdAccessible100:01:33.1"/>
</p:tagLst>
</file>

<file path=ppt/tags/tag2.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649a2a45-58e4-4d74-bb1d-5121ddec5d08"/>
  <p:tag name="CAPTIONITEMSYSNAME" val="wdAccessible1Becausemany00:00:00.5-00:00:05.0"/>
  <p:tag name="BOOKMARKENTRYNAME" val="wdAccessible100:00:00.5"/>
  <p:tag name="BOOKMARKEXITNAME" val="wdAccessible100:00:05.0"/>
</p:tagLst>
</file>

<file path=ppt/tags/tag20.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96719d54-1439-467f-a0ad-f6c42e0daff5"/>
  <p:tag name="CAPTIONITEMSYSNAME" val="wdAccessible1Clickthe00:01:33.2-00:01:35.3"/>
  <p:tag name="BOOKMARKENTRYNAME" val="wdAccessible100:01:33.2"/>
  <p:tag name="BOOKMARKEXITNAME" val="wdAccessible100:01:35.3"/>
</p:tagLst>
</file>

<file path=ppt/tags/tag21.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b432b6b9-b0a0-4a70-a7c8-52433c294694"/>
  <p:tag name="CAPTIONITEMSYSNAME" val="wdAccessible1Youcan00:01:35.4-00:01:41.6"/>
  <p:tag name="BOOKMARKENTRYNAME" val="wdAccessible100:01:35.4"/>
  <p:tag name="BOOKMARKEXITNAME" val="wdAccessible100:01:41.6"/>
</p:tagLst>
</file>

<file path=ppt/tags/tag22.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0ee1020e-858b-4639-a98a-2e755ee210b0"/>
  <p:tag name="CAPTIONITEMSYSNAME" val="wdAccessible1Youcan00:01:41.7-00:01:44.5"/>
  <p:tag name="BOOKMARKENTRYNAME" val="wdAccessible100:01:41.7"/>
  <p:tag name="BOOKMARKEXITNAME" val="wdAccessible100:01:44.5"/>
</p:tagLst>
</file>

<file path=ppt/tags/tag23.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bee563f1-fee6-439e-8317-0ade09c6b0b1"/>
  <p:tag name="CAPTIONITEMSYSNAME" val="wdAccessible1Youmight00:01:44.6-00:01:49.3"/>
  <p:tag name="BOOKMARKENTRYNAME" val="wdAccessible100:01:44.6"/>
  <p:tag name="BOOKMARKEXITNAME" val="wdAccessible100:01:49.3"/>
</p:tagLst>
</file>

<file path=ppt/tags/tag24.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7e6bab40-5159-4362-a7d0-263b1613e13b"/>
  <p:tag name="CAPTIONITEMSYSNAME" val="wdAccessible1Todo00:01:49.4-00:01:53.5"/>
  <p:tag name="BOOKMARKENTRYNAME" val="wdAccessible100:01:49.4"/>
  <p:tag name="BOOKMARKEXITNAME" val="wdAccessible100:01:53.5"/>
</p:tagLst>
</file>

<file path=ppt/tags/tag25.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ffe739d1-0967-474f-8950-7c79ece04aba"/>
  <p:tag name="CAPTIONITEMSYSNAME" val="wdAccessible1Onthe00:01:58.6-00:02:04.8"/>
  <p:tag name="BOOKMARKENTRYNAME" val="wdAccessible100:01:58.6"/>
  <p:tag name="BOOKMARKEXITNAME" val="wdAccessible100:02:04.8"/>
</p:tagLst>
</file>

<file path=ppt/tags/tag26.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b2ffa4ee-bbb7-4009-b71f-ebc4481f9b8f"/>
  <p:tag name="CAPTIONITEMSYSNAME" val="wdAccessible1Makethe00:02:06.5-00:02:13.2"/>
  <p:tag name="BOOKMARKENTRYNAME" val="wdAccessible100:02:06.5"/>
  <p:tag name="BOOKMARKEXITNAME" val="wdAccessible100:02:13.2"/>
</p:tagLst>
</file>

<file path=ppt/tags/tag27.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8c5d834f-aec5-4cef-83b7-5a1f6bb97dc5"/>
  <p:tag name="CAPTIONITEMSYSNAME" val="wdAccessible1Onthe00:02:19.8-00:02:25.8"/>
  <p:tag name="BOOKMARKENTRYNAME" val="wdAccessible100:02:19.8"/>
  <p:tag name="BOOKMARKEXITNAME" val="wdAccessible100:02:25.8"/>
</p:tagLst>
</file>

<file path=ppt/tags/tag28.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4d1f868a-129f-4d8a-a16e-21bc23d9164c"/>
  <p:tag name="CAPTIONITEMSYSNAME" val="wdAccessible1Andthen00:02:25.9-00:02:29.8"/>
  <p:tag name="BOOKMARKENTRYNAME" val="wdAccessible100:02:25.9"/>
  <p:tag name="BOOKMARKEXITNAME" val="wdAccessible100:02:29.8"/>
</p:tagLst>
</file>

<file path=ppt/tags/tag29.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a0b78c20-74ae-4b91-a2bd-3578e98f7185"/>
  <p:tag name="CAPTIONITEMSYSNAME" val="wdAccessible1Nowevery00:02:31.6-00:02:37.2"/>
  <p:tag name="BOOKMARKENTRYNAME" val="wdAccessible100:02:31.6"/>
  <p:tag name="BOOKMARKEXITNAME" val="wdAccessible100:02:37.2"/>
</p:tagLst>
</file>

<file path=ppt/tags/tag3.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d807c80f-39e0-49fa-9617-35fb4bc0417e"/>
  <p:tag name="CAPTIONITEMSYSNAME" val="wdAccessible1requirethat00:00:05.1-00:00:08.5"/>
  <p:tag name="BOOKMARKENTRYNAME" val="wdAccessible100:00:05.1"/>
  <p:tag name="BOOKMARKEXITNAME" val="wdAccessible100:00:08.5"/>
</p:tagLst>
</file>

<file path=ppt/tags/tag30.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f3577fce-46b0-4d3b-a8cc-f8578f7d07e3"/>
  <p:tag name="CAPTIONITEMSYSNAME" val="wdAccessible1Upnext,00:02:37.3-00:02:42.9"/>
  <p:tag name="BOOKMARKENTRYNAME" val="wdAccessible100:02:37.3"/>
  <p:tag name="BOOKMARKEXITNAME" val="wdAccessible100:02:42.9"/>
</p:tagLst>
</file>

<file path=ppt/tags/tag31.xml><?xml version="1.0" encoding="utf-8"?>
<p:tagLst xmlns:a="http://schemas.openxmlformats.org/drawingml/2006/main" xmlns:r="http://schemas.openxmlformats.org/officeDocument/2006/relationships" xmlns:p="http://schemas.openxmlformats.org/presentationml/2006/main">
  <p:tag name="CAPTIONID" val="0f362e94-494e-46db-87d3-b3473b15ca56"/>
  <p:tag name="MEDIACAPTIONSPROMPTED" val="False"/>
  <p:tag name="TEMPPRESENTATIONFILE" val="C:\Users\cwilcox\AppData\Local\Temp\tmpB0A0.tmp"/>
  <p:tag name="TEMPMEDIAFILENAME" val="C:\Users\cwilcox\AppData\Local\Temp\tmpB1AB_wdAccessible2.wmv"/>
  <p:tag name="MEDIAFADEDURATION" val="0.2"/>
  <p:tag name="MEDIATRANSPARENCY" val="0.5"/>
  <p:tag name="MEDIACAPTIONSHIDDEN" val="False"/>
  <p:tag name="CUSTOMXMLPARTID" val="{B1EDA511-F17A-4EDC-A5BF-F7CC98819718}"/>
  <p:tag name="MEDIACAPTIONCOUNT" val="True"/>
</p:tagLst>
</file>

<file path=ppt/tags/tag32.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65bfb7cd-b363-4b06-9f45-1be1f5647193"/>
  <p:tag name="CAPTIONITEMSYSNAME" val="wdAccessible2Usingparagraph00:00:00.8-00:00:06.4"/>
  <p:tag name="BOOKMARKENTRYNAME" val="wdAccessible200:00:00.8"/>
  <p:tag name="BOOKMARKEXITNAME" val="wdAccessible200:00:06.4"/>
</p:tagLst>
</file>

<file path=ppt/tags/tag33.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e56eb18a-a83b-48e7-a161-d046a3c92307"/>
  <p:tag name="CAPTIONITEMSYSNAME" val="wdAccessible2Whenyou00:00:06.5-00:00:12.4"/>
  <p:tag name="BOOKMARKENTRYNAME" val="wdAccessible200:00:06.5"/>
  <p:tag name="BOOKMARKEXITNAME" val="wdAccessible200:00:12.4"/>
</p:tagLst>
</file>

<file path=ppt/tags/tag34.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59c6482f-6b45-4c1d-9c56-2fe4886b19e1"/>
  <p:tag name="CAPTIONITEMSYSNAME" val="wdAccessible2Peopleusing00:00:12.5-00:00:17.9"/>
  <p:tag name="BOOKMARKENTRYNAME" val="wdAccessible200:00:12.5"/>
  <p:tag name="BOOKMARKEXITNAME" val="wdAccessible200:00:17.9"/>
</p:tagLst>
</file>

<file path=ppt/tags/tag35.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c1640339-9d1b-4ac4-b1b5-7b08fc1ae9b1"/>
  <p:tag name="CAPTIONITEMSYSNAME" val="wdAccessible2Thiscould00:00:18.0-00:00:21.8"/>
  <p:tag name="BOOKMARKENTRYNAME" val="wdAccessible200:00:18.0"/>
  <p:tag name="BOOKMARKEXITNAME" val="wdAccessible200:00:21.8"/>
</p:tagLst>
</file>

<file path=ppt/tags/tag36.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59ca82b3-c220-4330-8e7f-d735e93e4c42"/>
  <p:tag name="CAPTIONITEMSYSNAME" val="wdAccessible2Bysetting00:00:21.9-00:00:26.2"/>
  <p:tag name="BOOKMARKENTRYNAME" val="wdAccessible200:00:21.9"/>
  <p:tag name="BOOKMARKEXITNAME" val="wdAccessible200:00:26.2"/>
</p:tagLst>
</file>

<file path=ppt/tags/tag37.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c4c2169d-547e-40d2-aee4-1c76c34a1787"/>
  <p:tag name="CAPTIONITEMSYSNAME" val="wdAccessible2youcan00:00:26.3-00:00:28.8"/>
  <p:tag name="BOOKMARKENTRYNAME" val="wdAccessible200:00:26.3"/>
  <p:tag name="BOOKMARKEXITNAME" val="wdAccessible200:00:28.8"/>
</p:tagLst>
</file>

<file path=ppt/tags/tag38.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acc1f392-a86b-4c9e-b96e-6b9e8852bf84"/>
  <p:tag name="CAPTIONITEMSYSNAME" val="wdAccessible2withoutadding00:00:28.9-00:00:36.2"/>
  <p:tag name="BOOKMARKENTRYNAME" val="wdAccessible200:00:28.9"/>
  <p:tag name="BOOKMARKEXITNAME" val="wdAccessible200:00:36.2"/>
</p:tagLst>
</file>

<file path=ppt/tags/tag39.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e81996b9-be06-488c-8bbd-6c0d1f0d0d9c"/>
  <p:tag name="CAPTIONITEMSYSNAME" val="wdAccessible2Onthe00:00:36.3-00:00:40.8"/>
  <p:tag name="BOOKMARKENTRYNAME" val="wdAccessible200:00:36.3"/>
  <p:tag name="BOOKMARKEXITNAME" val="wdAccessible200:00:40.8"/>
</p:tagLst>
</file>

<file path=ppt/tags/tag4.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0d9b6cfa-76e6-4de6-bbaf-c5620dadaf2b"/>
  <p:tag name="CAPTIONITEMSYSNAME" val="wdAccessible1Theamended00:00:08.6-00:00:14.9"/>
  <p:tag name="BOOKMARKENTRYNAME" val="wdAccessible100:00:08.6"/>
  <p:tag name="BOOKMARKEXITNAME" val="wdAccessible100:00:14.9"/>
</p:tagLst>
</file>

<file path=ppt/tags/tag40.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72e8f419-6cc7-4b86-9458-f07c6e878156"/>
  <p:tag name="CAPTIONITEMSYSNAME" val="wdAccessible2LivePreview00:00:40.9-00:00:45.2"/>
  <p:tag name="BOOKMARKENTRYNAME" val="wdAccessible200:00:40.9"/>
  <p:tag name="BOOKMARKEXITNAME" val="wdAccessible200:00:45.2"/>
</p:tagLst>
</file>

<file path=ppt/tags/tag41.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b9717d44-ce78-4f1c-aea5-7bf8d910dd43"/>
  <p:tag name="CAPTIONITEMSYSNAME" val="wdAccessible2Whenyou00:00:45.3-00:00:48.8"/>
  <p:tag name="BOOKMARKENTRYNAME" val="wdAccessible200:00:45.3"/>
  <p:tag name="BOOKMARKEXITNAME" val="wdAccessible200:00:48.8"/>
</p:tagLst>
</file>

<file path=ppt/tags/tag42.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f5c3a84f-4650-4dec-adf7-f63b88b1d4a2"/>
  <p:tag name="CAPTIONITEMSYSNAME" val="wdAccessible2Nowyou00:00:54.5-00:00:58.8"/>
  <p:tag name="BOOKMARKENTRYNAME" val="wdAccessible200:00:54.5"/>
  <p:tag name="BOOKMARKEXITNAME" val="wdAccessible200:00:58.8"/>
</p:tagLst>
</file>

<file path=ppt/tags/tag43.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4e0f2ab3-a382-469f-8982-13bc18bf417a"/>
  <p:tag name="CAPTIONITEMSYSNAME" val="wdAccessible2byusing00:00:58.9-00:01:02.5"/>
  <p:tag name="BOOKMARKENTRYNAME" val="wdAccessible200:00:58.9"/>
  <p:tag name="BOOKMARKEXITNAME" val="wdAccessible200:01:02.5"/>
</p:tagLst>
</file>

<file path=ppt/tags/tag44.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848866ae-6484-4f12-8f75-9671e597f12f"/>
  <p:tag name="CAPTIONITEMSYSNAME" val="wdAccessible2Onthe00:01:02.6-00:01:10.1"/>
  <p:tag name="BOOKMARKENTRYNAME" val="wdAccessible200:01:02.6"/>
  <p:tag name="BOOKMARKEXITNAME" val="wdAccessible200:01:10.1"/>
</p:tagLst>
</file>

<file path=ppt/tags/tag45.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81359920-baea-4d55-b1a8-48f644c771c6"/>
  <p:tag name="CAPTIONITEMSYSNAME" val="wdAccessible2LivePreview00:01:10.2-00:01:16.3"/>
  <p:tag name="BOOKMARKENTRYNAME" val="wdAccessible200:01:10.2"/>
  <p:tag name="BOOKMARKEXITNAME" val="wdAccessible200:01:16.3"/>
</p:tagLst>
</file>

<file path=ppt/tags/tag46.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b939434a-c6ec-412c-a335-8d10f4d59b04"/>
  <p:tag name="CAPTIONITEMSYSNAME" val="wdAccessible2Clickthe00:01:16.4-00:01:19.8"/>
  <p:tag name="BOOKMARKENTRYNAME" val="wdAccessible200:01:16.4"/>
  <p:tag name="BOOKMARKEXITNAME" val="wdAccessible200:01:19.8"/>
</p:tagLst>
</file>

<file path=ppt/tags/tag47.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603aecd3-9c6b-4ad6-a860-f74d4a069390"/>
  <p:tag name="CAPTIONITEMSYSNAME" val="wdAccessible2Nowif00:01:19.9-00:01:22.4"/>
  <p:tag name="BOOKMARKENTRYNAME" val="wdAccessible200:01:19.9"/>
  <p:tag name="BOOKMARKEXITNAME" val="wdAccessible200:01:22.4"/>
</p:tagLst>
</file>

<file path=ppt/tags/tag48.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0f7310ab-0572-4661-a773-99fe3bd47421"/>
  <p:tag name="CAPTIONITEMSYSNAME" val="wdAccessible2clickCustom00:01:22.5-00:01:29.0"/>
  <p:tag name="BOOKMARKENTRYNAME" val="wdAccessible200:01:22.5"/>
  <p:tag name="BOOKMARKEXITNAME" val="wdAccessible200:01:29.0"/>
</p:tagLst>
</file>

<file path=ppt/tags/tag49.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b04d4d5f-0a9d-4426-9d86-1022e0b3f427"/>
  <p:tag name="CAPTIONITEMSYSNAME" val="wdAccessible2youcan00:01:29.1-00:01:36.9"/>
  <p:tag name="BOOKMARKENTRYNAME" val="wdAccessible200:01:29.1"/>
  <p:tag name="BOOKMARKEXITNAME" val="wdAccessible200:01:36.9"/>
</p:tagLst>
</file>

<file path=ppt/tags/tag5.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95be2ebb-2617-420d-a10f-96ab29516d79"/>
  <p:tag name="CAPTIONITEMSYSNAME" val="wdAccessible1requiresfederal00:00:15.0-00:00:20.2"/>
  <p:tag name="BOOKMARKENTRYNAME" val="wdAccessible100:00:15.0"/>
  <p:tag name="BOOKMARKEXITNAME" val="wdAccessible100:00:20.2"/>
</p:tagLst>
</file>

<file path=ppt/tags/tag50.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9fca2b28-ef5d-4249-8b88-8f030d2a51b5"/>
  <p:tag name="CAPTIONITEMSYSNAME" val="wdAccessible2Whenyou’re00:01:37.0-00:01:39.0"/>
  <p:tag name="BOOKMARKENTRYNAME" val="wdAccessible200:01:37.0"/>
  <p:tag name="BOOKMARKEXITNAME" val="wdAccessible200:01:39.0"/>
</p:tagLst>
</file>

<file path=ppt/tags/tag51.xml><?xml version="1.0" encoding="utf-8"?>
<p:tagLst xmlns:a="http://schemas.openxmlformats.org/drawingml/2006/main" xmlns:r="http://schemas.openxmlformats.org/officeDocument/2006/relationships" xmlns:p="http://schemas.openxmlformats.org/presentationml/2006/main">
  <p:tag name="CAPTIONID" val="0f362e94-494e-46db-87d3-b3473b15ca56"/>
  <p:tag name="CAPTIONINTERNALID" val="490d7cc1-6a71-43aa-9f3b-11e392927ab8"/>
  <p:tag name="CAPTIONITEMSYSNAME" val="wdAccessible2Upnext,00:01:39.1-00:01:44.9"/>
  <p:tag name="BOOKMARKENTRYNAME" val="wdAccessible200:01:39.1"/>
  <p:tag name="BOOKMARKEXITNAME" val="wdAccessible200:01:44.9"/>
</p:tagLst>
</file>

<file path=ppt/tags/tag52.xml><?xml version="1.0" encoding="utf-8"?>
<p:tagLst xmlns:a="http://schemas.openxmlformats.org/drawingml/2006/main" xmlns:r="http://schemas.openxmlformats.org/officeDocument/2006/relationships" xmlns:p="http://schemas.openxmlformats.org/presentationml/2006/main">
  <p:tag name="CAPTIONID" val="2fef761c-f2de-43c9-a551-22dd625393b0"/>
  <p:tag name="MEDIACAPTIONSPROMPTED" val="False"/>
  <p:tag name="TEMPPRESENTATIONFILE" val="C:\Users\cwilcox\AppData\Local\Temp\tmpEA39.tmp"/>
  <p:tag name="TEMPMEDIAFILENAME" val="C:\Users\cwilcox\AppData\Local\Temp\tmpEB44_wdAccessible3.wmv"/>
  <p:tag name="MEDIAFADEDURATION" val="0.2"/>
  <p:tag name="MEDIATRANSPARENCY" val="0.5"/>
  <p:tag name="MEDIACAPTIONSHIDDEN" val="False"/>
  <p:tag name="CUSTOMXMLPARTID" val="{49F7DD88-152F-4478-8E2C-A8FE3FB4690E}"/>
  <p:tag name="MEDIACAPTIONCOUNT" val="True"/>
</p:tagLst>
</file>

<file path=ppt/tags/tag53.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90b218c1-f597-409e-bcf4-44e686a065e5"/>
  <p:tag name="CAPTIONITEMSYSNAME" val="wdAccessible3Alternativetext00:00:00.7-00:00:05.3"/>
  <p:tag name="BOOKMARKENTRYNAME" val="wdAccessible300:00:00.7"/>
  <p:tag name="BOOKMARKEXITNAME" val="wdAccessible300:00:05.3"/>
</p:tagLst>
</file>

<file path=ppt/tags/tag54.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73586c43-a475-4731-b650-31173055e9f6"/>
  <p:tag name="CAPTIONITEMSYSNAME" val="wdAccessible3sothat00:00:05.4-00:00:10.8"/>
  <p:tag name="BOOKMARKENTRYNAME" val="wdAccessible300:00:05.4"/>
  <p:tag name="BOOKMARKEXITNAME" val="wdAccessible300:00:10.8"/>
</p:tagLst>
</file>

<file path=ppt/tags/tag55.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ff3d1f58-a795-4baf-a132-5fb1fd7ffaa8"/>
  <p:tag name="CAPTIONITEMSYSNAME" val="wdAccessible3Alttext00:00:10.9-00:00:15.5"/>
  <p:tag name="BOOKMARKENTRYNAME" val="wdAccessible300:00:10.9"/>
  <p:tag name="BOOKMARKEXITNAME" val="wdAccessible300:00:15.5"/>
</p:tagLst>
</file>

<file path=ppt/tags/tag56.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777b0f23-63ce-4eca-bdd9-8520709c317a"/>
  <p:tag name="CAPTIONITEMSYSNAME" val="wdAccessible3Pictures,Clip00:00:15.6-00:00:24.1"/>
  <p:tag name="BOOKMARKENTRYNAME" val="wdAccessible300:00:15.6"/>
  <p:tag name="BOOKMARKEXITNAME" val="wdAccessible300:00:24.1"/>
</p:tagLst>
</file>

<file path=ppt/tags/tag57.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d7c8ceae-3ea3-4f2c-978b-5ac2150e7943"/>
  <p:tag name="CAPTIONITEMSYSNAME" val="wdAccessible3SmartArtgraphics,00:00:24.2-00:00:32.3"/>
  <p:tag name="BOOKMARKENTRYNAME" val="wdAccessible300:00:24.2"/>
  <p:tag name="BOOKMARKEXITNAME" val="wdAccessible300:00:32.3"/>
</p:tagLst>
</file>

<file path=ppt/tags/tag58.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8085c534-5c7a-4677-a92f-4881157243fd"/>
  <p:tag name="CAPTIONITEMSYSNAME" val="wdAccessible3Goodalt00:00:32.4-00:00:36.7"/>
  <p:tag name="BOOKMARKENTRYNAME" val="wdAccessible300:00:32.4"/>
  <p:tag name="BOOKMARKEXITNAME" val="wdAccessible300:00:36.7"/>
</p:tagLst>
</file>

<file path=ppt/tags/tag59.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7c6f5c6f-4da0-4238-94b9-0bc4eacf1f6f"/>
  <p:tag name="CAPTIONITEMSYSNAME" val="wdAccessible3It’simportant00:00:36.8-00:00:41.8"/>
  <p:tag name="BOOKMARKENTRYNAME" val="wdAccessible300:00:36.8"/>
  <p:tag name="BOOKMARKEXITNAME" val="wdAccessible300:00:41.8"/>
</p:tagLst>
</file>

<file path=ppt/tags/tag6.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e806cf92-a7fc-4219-96aa-f49ebe1beeb5"/>
  <p:tag name="CAPTIONITEMSYSNAME" val="wdAccessible1InWord00:00:20.3-00:00:26.8"/>
  <p:tag name="BOOKMARKENTRYNAME" val="wdAccessible100:00:20.3"/>
  <p:tag name="BOOKMARKEXITNAME" val="wdAccessible100:00:26.8"/>
</p:tagLst>
</file>

<file path=ppt/tags/tag60.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311b20ac-1f65-4af3-8b6d-983a8f2a2e2b"/>
  <p:tag name="CAPTIONITEMSYSNAME" val="wdAccessible3Thoughsometimes00:00:41.9-00:00:44.9"/>
  <p:tag name="BOOKMARKENTRYNAME" val="wdAccessible300:00:41.9"/>
  <p:tag name="BOOKMARKEXITNAME" val="wdAccessible300:00:44.9"/>
</p:tagLst>
</file>

<file path=ppt/tags/tag61.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b9e16f68-65d1-4c21-b92b-31bbacd36d26"/>
  <p:tag name="CAPTIONITEMSYSNAME" val="wdAccessible3Screenreaders00:00:45.0-00:00:47.6"/>
  <p:tag name="BOOKMARKENTRYNAME" val="wdAccessible300:00:45.0"/>
  <p:tag name="BOOKMARKEXITNAME" val="wdAccessible300:00:47.6"/>
</p:tagLst>
</file>

<file path=ppt/tags/tag62.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f7c618f4-aac7-4c57-925d-b20f3e15ea34"/>
  <p:tag name="CAPTIONITEMSYSNAME" val="wdAccessible3soyou00:00:47.7-00:00:54.4"/>
  <p:tag name="BOOKMARKENTRYNAME" val="wdAccessible300:00:47.7"/>
  <p:tag name="BOOKMARKEXITNAME" val="wdAccessible300:00:54.4"/>
</p:tagLst>
</file>

<file path=ppt/tags/tag63.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190feaa8-3739-4fbc-b900-5d5432452132"/>
  <p:tag name="CAPTIONITEMSYSNAME" val="wdAccessible3Toadd00:00:54.5-00:00:58.6"/>
  <p:tag name="BOOKMARKENTRYNAME" val="wdAccessible300:00:54.5"/>
  <p:tag name="BOOKMARKEXITNAME" val="wdAccessible300:00:58.6"/>
</p:tagLst>
</file>

<file path=ppt/tags/tag64.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60f26968-b5bc-4fda-a7c3-df57f8aaae74"/>
  <p:tag name="CAPTIONITEMSYSNAME" val="wdAccessible3right-clickit,00:00:58.7-00:01:04.2"/>
  <p:tag name="BOOKMARKENTRYNAME" val="wdAccessible300:00:58.7"/>
  <p:tag name="BOOKMARKEXITNAME" val="wdAccessible300:01:04.2"/>
</p:tagLst>
</file>

<file path=ppt/tags/tag65.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0bbb88ce-725e-40e2-a917-de36ce3fc2ec"/>
  <p:tag name="CAPTIONITEMSYSNAME" val="wdAccessible3Notethat00:01:04.3-00:01:09.6"/>
  <p:tag name="BOOKMARKENTRYNAME" val="wdAccessible300:01:04.3"/>
  <p:tag name="BOOKMARKEXITNAME" val="wdAccessible300:01:09.6"/>
</p:tagLst>
</file>

<file path=ppt/tags/tag66.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87f63224-0e77-44c2-9961-5dc6e0f57a23"/>
  <p:tag name="CAPTIONITEMSYSNAME" val="wdAccessible3Inthe00:01:09.7-00:01:16.8"/>
  <p:tag name="BOOKMARKENTRYNAME" val="wdAccessible300:01:09.7"/>
  <p:tag name="BOOKMARKEXITNAME" val="wdAccessible300:01:16.8"/>
</p:tagLst>
</file>

<file path=ppt/tags/tag67.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88070045-e7ed-4b82-8230-826ddf71c3cb"/>
  <p:tag name="CAPTIONITEMSYSNAME" val="wdAccessible3Toadd00:01:16.9-00:01:32.0"/>
  <p:tag name="BOOKMARKENTRYNAME" val="wdAccessible300:01:16.9"/>
  <p:tag name="BOOKMARKEXITNAME" val="wdAccessible300:01:32.0"/>
</p:tagLst>
</file>

<file path=ppt/tags/tag68.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fc9a97e2-0740-4b97-9706-7f56f3f1b716"/>
  <p:tag name="CAPTIONITEMSYSNAME" val="wdAccessible3Inthe00:01:32.1-00:01:37.1"/>
  <p:tag name="BOOKMARKENTRYNAME" val="wdAccessible300:01:32.1"/>
  <p:tag name="BOOKMARKEXITNAME" val="wdAccessible300:01:37.1"/>
</p:tagLst>
</file>

<file path=ppt/tags/tag69.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ed5374e9-1e3e-44a3-9f60-a27183500a63"/>
  <p:tag name="CAPTIONITEMSYSNAME" val="wdAccessible3Nownote00:01:37.2-00:01:41.9"/>
  <p:tag name="BOOKMARKENTRYNAME" val="wdAccessible300:01:37.2"/>
  <p:tag name="BOOKMARKEXITNAME" val="wdAccessible300:01:41.9"/>
</p:tagLst>
</file>

<file path=ppt/tags/tag7.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8f371398-7b08-4619-9e50-b9cb921b7501"/>
  <p:tag name="CAPTIONITEMSYSNAME" val="wdAccessible1Headingin00:00:26.9-00:00:34.7"/>
  <p:tag name="BOOKMARKENTRYNAME" val="wdAccessible100:00:26.9"/>
  <p:tag name="BOOKMARKEXITNAME" val="wdAccessible100:00:34.7"/>
</p:tagLst>
</file>

<file path=ppt/tags/tag70.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fc3ef646-3152-472b-8212-795d478530b9"/>
  <p:tag name="CAPTIONITEMSYSNAME" val="wdAccessible3Insome00:01:42.0-00:01:47.9"/>
  <p:tag name="BOOKMARKENTRYNAME" val="wdAccessible300:01:42.0"/>
  <p:tag name="BOOKMARKEXITNAME" val="wdAccessible300:01:47.9"/>
</p:tagLst>
</file>

<file path=ppt/tags/tag71.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b5507f72-bf0b-4b5b-9a82-7dd26b48b193"/>
  <p:tag name="CAPTIONITEMSYSNAME" val="wdAccessible3Whenyou've00:01:50.0-00:01:54.7"/>
  <p:tag name="BOOKMARKENTRYNAME" val="wdAccessible300:01:50.0"/>
  <p:tag name="BOOKMARKEXITNAME" val="wdAccessible300:01:54.7"/>
</p:tagLst>
</file>

<file path=ppt/tags/tag72.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72a4d745-544c-45cd-9294-df8ee98fd8e9"/>
  <p:tag name="CAPTIONITEMSYSNAME" val="wdAccessible3Nowif00:01:57.3-00:01:59.7"/>
  <p:tag name="BOOKMARKENTRYNAME" val="wdAccessible300:01:57.3"/>
  <p:tag name="BOOKMARKEXITNAME" val="wdAccessible300:01:59.7"/>
</p:tagLst>
</file>

<file path=ppt/tags/tag73.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e4564b19-bb7b-4635-a89f-c57295cc7bde"/>
  <p:tag name="CAPTIONITEMSYSNAME" val="wdAccessible3youcan00:01:59.8-00:02:04.1"/>
  <p:tag name="BOOKMARKENTRYNAME" val="wdAccessible300:01:59.8"/>
  <p:tag name="BOOKMARKEXITNAME" val="wdAccessible300:02:04.1"/>
</p:tagLst>
</file>

<file path=ppt/tags/tag74.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d2456e44-f1fb-476e-8060-806441a29095"/>
  <p:tag name="CAPTIONITEMSYSNAME" val="wdAccessible3Inthe00:02:04.2-00:02:11.5"/>
  <p:tag name="BOOKMARKENTRYNAME" val="wdAccessible300:02:04.2"/>
  <p:tag name="BOOKMARKEXITNAME" val="wdAccessible300:02:11.5"/>
</p:tagLst>
</file>

<file path=ppt/tags/tag75.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091aa15c-5794-44d3-a598-fe75a932eb90"/>
  <p:tag name="CAPTIONITEMSYSNAME" val="wdAccessible3UnderChoose00:02:11.6-00:02:18.3"/>
  <p:tag name="BOOKMARKENTRYNAME" val="wdAccessible300:02:11.6"/>
  <p:tag name="BOOKMARKEXITNAME" val="wdAccessible300:02:18.3"/>
</p:tagLst>
</file>

<file path=ppt/tags/tag76.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bf072d30-30c2-4072-aa47-d580312db606"/>
  <p:tag name="CAPTIONITEMSYSNAME" val="wdAccessible3ClickAlt00:02:18.4-00:02:28.3"/>
  <p:tag name="BOOKMARKENTRYNAME" val="wdAccessible300:02:18.4"/>
  <p:tag name="BOOKMARKEXITNAME" val="wdAccessible300:02:28.3"/>
</p:tagLst>
</file>

<file path=ppt/tags/tag77.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2bb21ed8-a292-4956-9c48-69f61e408a7e"/>
  <p:tag name="CAPTIONITEMSYSNAME" val="wdAccessible3Next,select00:02:32.6-00:02:44.4"/>
  <p:tag name="BOOKMARKENTRYNAME" val="wdAccessible300:02:32.6"/>
  <p:tag name="BOOKMARKEXITNAME" val="wdAccessible300:02:44.4"/>
</p:tagLst>
</file>

<file path=ppt/tags/tag78.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7dc769ff-5ae9-4c78-a9b7-0f5d56a2fee0"/>
  <p:tag name="CAPTIONITEMSYSNAME" val="wdAccessible3Youcan00:02:44.5-00:02:49.1"/>
  <p:tag name="BOOKMARKENTRYNAME" val="wdAccessible300:02:44.5"/>
  <p:tag name="BOOKMARKEXITNAME" val="wdAccessible300:02:49.1"/>
</p:tagLst>
</file>

<file path=ppt/tags/tag79.xml><?xml version="1.0" encoding="utf-8"?>
<p:tagLst xmlns:a="http://schemas.openxmlformats.org/drawingml/2006/main" xmlns:r="http://schemas.openxmlformats.org/officeDocument/2006/relationships" xmlns:p="http://schemas.openxmlformats.org/presentationml/2006/main">
  <p:tag name="CAPTIONID" val="2fef761c-f2de-43c9-a551-22dd625393b0"/>
  <p:tag name="CAPTIONINTERNALID" val="e1bc7975-cfee-4c6e-9b82-f203f230022d"/>
  <p:tag name="CAPTIONITEMSYSNAME" val="wdAccessible3Upnext,00:02:49.2-00:02:52.5"/>
  <p:tag name="BOOKMARKENTRYNAME" val="wdAccessible300:02:49.2"/>
  <p:tag name="BOOKMARKEXITNAME" val="wdAccessible300:02:52.5"/>
</p:tagLst>
</file>

<file path=ppt/tags/tag8.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f95e1e17-8d52-40ac-9392-f7b90e1fcb23"/>
  <p:tag name="CAPTIONITEMSYSNAME" val="wdAccessible1Theseelements00:00:34.8-00:00:37.4"/>
  <p:tag name="BOOKMARKENTRYNAME" val="wdAccessible100:00:34.8"/>
  <p:tag name="BOOKMARKEXITNAME" val="wdAccessible100:00:37.4"/>
</p:tagLst>
</file>

<file path=ppt/tags/tag80.xml><?xml version="1.0" encoding="utf-8"?>
<p:tagLst xmlns:a="http://schemas.openxmlformats.org/drawingml/2006/main" xmlns:r="http://schemas.openxmlformats.org/officeDocument/2006/relationships" xmlns:p="http://schemas.openxmlformats.org/presentationml/2006/main">
  <p:tag name="CAPTIONID" val="3231c3fa-3322-46b8-b6ad-ba269c5a0dcf"/>
  <p:tag name="MEDIACAPTIONSPROMPTED" val="False"/>
  <p:tag name="TEMPPRESENTATIONFILE" val="C:\Users\cwilcox\AppData\Local\Temp\tmp1AED.tmp"/>
  <p:tag name="TEMPMEDIAFILENAME" val="C:\Users\cwilcox\AppData\Local\Temp\tmp1BD9_wdAccessible4.wmv"/>
  <p:tag name="MEDIAFADEDURATION" val="0.2"/>
  <p:tag name="MEDIATRANSPARENCY" val="0.5"/>
  <p:tag name="MEDIACAPTIONSHIDDEN" val="False"/>
  <p:tag name="CUSTOMXMLPARTID" val="{8BC741B4-A326-4F43-818C-6F776A4E175E}"/>
  <p:tag name="MEDIACAPTIONCOUNT" val="True"/>
</p:tagLst>
</file>

<file path=ppt/tags/tag81.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b0361d46-6b40-4849-9937-d2bef7f25dad"/>
  <p:tag name="CAPTIONITEMSYSNAME" val="wdAccessible4Ifyou00:00:01.0-00:00:06.3"/>
  <p:tag name="BOOKMARKENTRYNAME" val="wdAccessible400:00:01.0"/>
  <p:tag name="BOOKMARKEXITNAME" val="wdAccessible400:00:06.3"/>
</p:tagLst>
</file>

<file path=ppt/tags/tag82.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535587e6-bf7a-400b-a2e5-5b8312e4d474"/>
  <p:tag name="CAPTIONITEMSYSNAME" val="wdAccessible4predictableand00:00:06.4-00:00:12.5"/>
  <p:tag name="BOOKMARKENTRYNAME" val="wdAccessible400:00:06.4"/>
  <p:tag name="BOOKMARKEXITNAME" val="wdAccessible400:00:12.5"/>
</p:tagLst>
</file>

<file path=ppt/tags/tag83.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50dec4a7-b439-438d-a0c3-aa7b6bb0e2fb"/>
  <p:tag name="CAPTIONITEMSYSNAME" val="wdAccessible4Tablesshould00:00:12.6-00:00:16.8"/>
  <p:tag name="BOOKMARKENTRYNAME" val="wdAccessible400:00:12.6"/>
  <p:tag name="BOOKMARKEXITNAME" val="wdAccessible400:00:16.8"/>
</p:tagLst>
</file>

<file path=ppt/tags/tag84.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5bb33d89-b90a-4002-9959-6f6f93d0d936"/>
  <p:tag name="CAPTIONITEMSYSNAME" val="wdAccessible4tomake00:00:16.9-00:00:20.6"/>
  <p:tag name="BOOKMARKENTRYNAME" val="wdAccessible400:00:16.9"/>
  <p:tag name="BOOKMARKEXITNAME" val="wdAccessible400:00:20.6"/>
</p:tagLst>
</file>

<file path=ppt/tags/tag85.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99f06188-a064-4a2d-adfc-34b09000a96f"/>
  <p:tag name="CAPTIONITEMSYSNAME" val="wdAccessible4ForEnglish,00:00:20.7-00:00:24.4"/>
  <p:tag name="BOOKMARKENTRYNAME" val="wdAccessible400:00:20.7"/>
  <p:tag name="BOOKMARKEXITNAME" val="wdAccessible400:00:24.4"/>
</p:tagLst>
</file>

<file path=ppt/tags/tag86.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76b0ae85-b6d6-4d7c-b2c3-f819637c12ff"/>
  <p:tag name="CAPTIONITEMSYSNAME" val="wdAccessible4Havinga00:00:24.5-00:00:28.8"/>
  <p:tag name="BOOKMARKENTRYNAME" val="wdAccessible400:00:24.5"/>
  <p:tag name="BOOKMARKEXITNAME" val="wdAccessible400:00:28.8"/>
</p:tagLst>
</file>

<file path=ppt/tags/tag87.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8e52db62-7c5f-462c-9702-70308b30902e"/>
  <p:tag name="CAPTIONITEMSYSNAME" val="wdAccessible4Atable00:00:28.9-00:00:32.8"/>
  <p:tag name="BOOKMARKENTRYNAME" val="wdAccessible400:00:28.9"/>
  <p:tag name="BOOKMARKEXITNAME" val="wdAccessible400:00:32.8"/>
</p:tagLst>
</file>

<file path=ppt/tags/tag88.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499ba3a5-70ae-4232-8f7b-9a1feb0d7590"/>
  <p:tag name="CAPTIONITEMSYSNAME" val="wdAccessible4Ifthe00:00:32.9-00:00:37.7"/>
  <p:tag name="BOOKMARKENTRYNAME" val="wdAccessible400:00:32.9"/>
  <p:tag name="BOOKMARKEXITNAME" val="wdAccessible400:00:37.7"/>
</p:tagLst>
</file>

<file path=ppt/tags/tag89.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c1e1b413-f684-46e4-a193-50143e6b9024"/>
  <p:tag name="CAPTIONITEMSYSNAME" val="wdAccessible4willensure00:00:37.8-00:00:41.7"/>
  <p:tag name="BOOKMARKENTRYNAME" val="wdAccessible400:00:37.8"/>
  <p:tag name="BOOKMARKEXITNAME" val="wdAccessible400:00:41.7"/>
</p:tagLst>
</file>

<file path=ppt/tags/tag9.xml><?xml version="1.0" encoding="utf-8"?>
<p:tagLst xmlns:a="http://schemas.openxmlformats.org/drawingml/2006/main" xmlns:r="http://schemas.openxmlformats.org/officeDocument/2006/relationships" xmlns:p="http://schemas.openxmlformats.org/presentationml/2006/main">
  <p:tag name="CAPTIONID" val="233a06f1-4ffc-4f8b-9a93-ff0b9a476897"/>
  <p:tag name="CAPTIONINTERNALID" val="c43e543c-a72c-439c-985a-dc3fb0f27bcf"/>
  <p:tag name="CAPTIONITEMSYSNAME" val="wdAccessible1orwho00:00:37.5-00:00:43.4"/>
  <p:tag name="BOOKMARKENTRYNAME" val="wdAccessible100:00:37.5"/>
  <p:tag name="BOOKMARKEXITNAME" val="wdAccessible100:00:43.4"/>
</p:tagLst>
</file>

<file path=ppt/tags/tag90.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958e2f68-3e1e-46d4-a724-da3e94d50a2f"/>
  <p:tag name="CAPTIONITEMSYSNAME" val="wdAccessible4makingit00:00:41.8-00:00:47.6"/>
  <p:tag name="BOOKMARKENTRYNAME" val="wdAccessible400:00:41.8"/>
  <p:tag name="BOOKMARKEXITNAME" val="wdAccessible400:00:47.6"/>
</p:tagLst>
</file>

<file path=ppt/tags/tag91.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8122dd76-f6e9-49a0-80a4-6640383265d9"/>
  <p:tag name="CAPTIONITEMSYSNAME" val="wdAccessible4First,highlight00:00:47.7-00:00:54.2"/>
  <p:tag name="BOOKMARKENTRYNAME" val="wdAccessible400:00:47.7"/>
  <p:tag name="BOOKMARKEXITNAME" val="wdAccessible400:00:54.2"/>
</p:tagLst>
</file>

<file path=ppt/tags/tag92.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a0b55e24-b52f-4fe3-9ea3-ce1c9bb63843"/>
  <p:tag name="CAPTIONITEMSYSNAME" val="wdAccessible4Inthe00:00:54.3-00:00:57.8"/>
  <p:tag name="BOOKMARKENTRYNAME" val="wdAccessible400:00:54.3"/>
  <p:tag name="BOOKMARKEXITNAME" val="wdAccessible400:00:57.8"/>
</p:tagLst>
</file>

<file path=ppt/tags/tag93.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6c640b58-6abf-46cc-8324-8f446a33d77b"/>
  <p:tag name="CAPTIONITEMSYSNAME" val="wdAccessible4Tablesare00:00:57.9-00:01:00.6"/>
  <p:tag name="BOOKMARKENTRYNAME" val="wdAccessible400:00:57.9"/>
  <p:tag name="BOOKMARKEXITNAME" val="wdAccessible400:01:00.6"/>
</p:tagLst>
</file>

<file path=ppt/tags/tag94.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220e8396-a299-41c1-ab77-a4badaef617d"/>
  <p:tag name="CAPTIONITEMSYSNAME" val="wdAccessible4Forexample,00:01:00.7-00:01:06.6"/>
  <p:tag name="BOOKMARKENTRYNAME" val="wdAccessible400:01:00.7"/>
  <p:tag name="BOOKMARKEXITNAME" val="wdAccessible400:01:06.6"/>
</p:tagLst>
</file>

<file path=ppt/tags/tag95.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794a72f5-647f-4aa1-a9af-e7d7dd4eeff7"/>
  <p:tag name="CAPTIONITEMSYSNAME" val="wdAccessible4whichmakes00:01:06.7-00:01:09.5"/>
  <p:tag name="BOOKMARKENTRYNAME" val="wdAccessible400:01:06.7"/>
  <p:tag name="BOOKMARKEXITNAME" val="wdAccessible400:01:09.5"/>
</p:tagLst>
</file>

<file path=ppt/tags/tag96.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899da908-a0ad-44d2-a11b-b0c9515f2964"/>
  <p:tag name="CAPTIONITEMSYSNAME" val="wdAccessible4Keepformatting00:01:09.6-00:01:15.4"/>
  <p:tag name="BOOKMARKENTRYNAME" val="wdAccessible400:01:09.6"/>
  <p:tag name="BOOKMARKEXITNAME" val="wdAccessible400:01:15.4"/>
</p:tagLst>
</file>

<file path=ppt/tags/tag97.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fc94c28f-9fdc-4ae1-b857-b188dc7a0cf5"/>
  <p:tag name="CAPTIONITEMSYSNAME" val="wdAccessible4Now,you00:01:15.5-00:01:20.7"/>
  <p:tag name="BOOKMARKENTRYNAME" val="wdAccessible400:01:15.5"/>
  <p:tag name="BOOKMARKEXITNAME" val="wdAccessible400:01:20.7"/>
</p:tagLst>
</file>

<file path=ppt/tags/tag98.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12d45a1d-4726-469a-a622-b40d21072858"/>
  <p:tag name="CAPTIONITEMSYSNAME" val="wdAccessible4Dothis00:01:20.8-00:01:29.6"/>
  <p:tag name="BOOKMARKENTRYNAME" val="wdAccessible400:01:20.8"/>
  <p:tag name="BOOKMARKEXITNAME" val="wdAccessible400:01:29.6"/>
</p:tagLst>
</file>

<file path=ppt/tags/tag99.xml><?xml version="1.0" encoding="utf-8"?>
<p:tagLst xmlns:a="http://schemas.openxmlformats.org/drawingml/2006/main" xmlns:r="http://schemas.openxmlformats.org/officeDocument/2006/relationships" xmlns:p="http://schemas.openxmlformats.org/presentationml/2006/main">
  <p:tag name="CAPTIONID" val="3231c3fa-3322-46b8-b6ad-ba269c5a0dcf"/>
  <p:tag name="CAPTIONINTERNALID" val="90ef3bd7-7f75-4c2c-9262-ce413386a285"/>
  <p:tag name="CAPTIONITEMSYSNAME" val="wdAccessible4Forthe00:01:29.7-00:01:40.0"/>
  <p:tag name="BOOKMARKENTRYNAME" val="wdAccessible400:01:29.7"/>
  <p:tag name="BOOKMARKEXITNAME" val="wdAccessible400:01:40.0"/>
</p:tagLst>
</file>

<file path=ppt/theme/theme1.xml><?xml version="1.0" encoding="utf-8"?>
<a:theme xmlns:a="http://schemas.openxmlformats.org/drawingml/2006/main" name="POT-2010-Video-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2010_training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3A3FEB6DB82004FB9DB9B56267DF0A1" ma:contentTypeVersion="2" ma:contentTypeDescription="Create a new document." ma:contentTypeScope="" ma:versionID="cf34477e5d2a32c65239a0e6b74bd8b0">
  <xsd:schema xmlns:xsd="http://www.w3.org/2001/XMLSchema" xmlns:xs="http://www.w3.org/2001/XMLSchema" xmlns:p="http://schemas.microsoft.com/office/2006/metadata/properties" xmlns:ns2="25814b9c-4369-41ac-9dd0-042313b75592" targetNamespace="http://schemas.microsoft.com/office/2006/metadata/properties" ma:root="true" ma:fieldsID="19ae70b331de7dc020463082fe7b95cf" ns2:_="">
    <xsd:import namespace="25814b9c-4369-41ac-9dd0-042313b7559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814b9c-4369-41ac-9dd0-042313b7559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documentManagement>
    <_dlc_DocId xmlns="25814b9c-4369-41ac-9dd0-042313b75592">6MRZ7ZVJQK5S-1355-708</_dlc_DocId>
    <_dlc_DocIdUrl xmlns="25814b9c-4369-41ac-9dd0-042313b75592">
      <Url>http://officecpub/Teams/iw/Training/_layouts/DocIdRedir.aspx?ID=6MRZ7ZVJQK5S-1355-708</Url>
      <Description>6MRZ7ZVJQK5S-1355-708</Description>
    </_dlc_DocIdUrl>
  </documentManagement>
</p:properties>
</file>

<file path=customXml/item5.xml>��< ? x m l   v e r s i o n = " 1 . 0 "   e n c o d i n g = " u t f - 1 6 " ? > < C a p t i o n I t e m s L i s t   x m l n s : x s i = " h t t p : / / w w w . w 3 . o r g / 2 0 0 1 / X M L S c h e m a - i n s t a n c e "   x m l n s : x s d = " h t t p : / / w w w . w 3 . o r g / 2 0 0 1 / X M L S c h e m a " > < I d > 2 3 3 a 0 6 f 1 - 4 f f c - 4 f 8 b - 9 a 9 3 - f f 0 b 9 a 4 7 6 8 9 7 < / I d > < C a p t i o n I t e m s > < C a p t i o n I t e m > < I n t e r n a l I d > 6 4 9 a 2 a 4 5 - 5 8 e 4 - 4 d 7 4 - b b 1 d - 5 1 2 1 d d e c 5 d 0 8 < / I n t e r n a l I d > < N a m e > w d A c c e s s i b l e 1 B e c a u s e m a n y 0 0 : 0 0 : 0 0 . 5 - 0 0 : 0 0 : 0 5 . 0 < / N a m e > < T e x t >   B e c a u s e   m a n y   f i l e s   a r e   v i e w e d   e l e c t r o n i c a l l y ,   g o v e r n m e n t s   a n d   i n d u s t r i e s   a r e   s t a r t i n g   t o < / T e x t > < B o o k M a r k E n t r y N a m e > w d A c c e s s i b l e 1 0 0 : 0 0 : 0 0 . 5 < / B o o k M a r k E n t r y N a m e > < B o o k M a r k E x i t N a m e > w d A c c e s s i b l e 1 0 0 : 0 0 : 0 5 . 0 < / B o o k M a r k E x i t N a m e > < B o o k M a r k E n t r y P o s i t i o n > 5 6 7 < / B o o k M a r k E n t r y P o s i t i o n > < B o o k M a r k E x i t P o s i t i o n > 5 0 0 0 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 d 8 0 7 c 8 0 f - 3 9 e 0 - 4 9 f a - 9 6 1 7 - 3 5 f b 4 b c 0 4 1 7 e < / I n t e r n a l I d > < N a m e > w d A c c e s s i b l e 1 r e q u i r e t h a t 0 0 : 0 0 : 0 5 . 1 - 0 0 : 0 0 : 0 8 . 5 < / N a m e > < T e x t >   r e q u i r e   t h a t   t h e y   b e   a c c e s s i b l e   t o   p e o p l e   w i t h   d i s a b i l i t i e s . < / T e x t > < B o o k M a r k E n t r y N a m e > w d A c c e s s i b l e 1 0 0 : 0 0 : 0 5 . 1 < / B o o k M a r k E n t r y N a m e > < B o o k M a r k E x i t N a m e > w d A c c e s s i b l e 1 0 0 : 0 0 : 0 8 . 5 < / B o o k M a r k E x i t N a m e > < B o o k M a r k E n t r y P o s i t i o n > 5 1 0 0 < / B o o k M a r k E n t r y P o s i t i o n > < B o o k M a r k E x i t P o s i t i o n > 8 5 3 3 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 0 d 9 b 6 c f a - 7 6 e 6 - 4 d e 6 - b b a f - c 5 6 2 0 d a d a f 2 b < / I n t e r n a l I d > < N a m e > w d A c c e s s i b l e 1 T h e a m e n d e d 0 0 : 0 0 : 0 8 . 6 - 0 0 : 0 0 : 1 4 . 9 < / N a m e > < T e x t >   T h e   a m e n d e d   S e c t i o n   5 0 8   o f   t h e   U n i t e d   S t a t e s   R e h a b i l i t a t i o n   A c t   o f   1 9 7 3 < / T e x t > < B o o k M a r k E n t r y N a m e > w d A c c e s s i b l e 1 0 0 : 0 0 : 0 8 . 6 < / B o o k M a r k E n t r y N a m e > < B o o k M a r k E x i t N a m e > w d A c c e s s i b l e 1 0 0 : 0 0 : 1 4 . 9 < / B o o k M a r k E x i t N a m e > < B o o k M a r k E n t r y P o s i t i o n > 8 6 3 3 < / B o o k M a r k E n t r y P o s i t i o n > < B o o k M a r k E x i t P o s i t i o n > 1 4 9 6 7 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 9 5 b e 2 e b b - 2 6 1 7 - 4 2 0 d - a 1 0 f - 9 6 a b 2 9 5 1 6 d 7 9 < / I n t e r n a l I d > < N a m e > w d A c c e s s i b l e 1 r e q u i r e s f e d e r a l 0 0 : 0 0 : 1 5 . 0 - 0 0 : 0 0 : 2 0 . 2 < / N a m e > < T e x t >   r e q u i r e s   f e d e r a l   a g e n c i e s   t o   m a k e   a l l   o f   t h e i r   e l e c t r o n i c   a n d   i n f o r m a t i o n   t e c h n o l o g y   a c c e s s i b l e . < / T e x t > < B o o k M a r k E n t r y N a m e > w d A c c e s s i b l e 1 0 0 : 0 0 : 1 5 . 0 < / B o o k M a r k E n t r y N a m e > < B o o k M a r k E x i t N a m e > w d A c c e s s i b l e 1 0 0 : 0 0 : 2 0 . 2 < / B o o k M a r k E x i t N a m e > < B o o k M a r k E n t r y P o s i t i o n > 1 5 0 6 7 < / B o o k M a r k E n t r y P o s i t i o n > < B o o k M a r k E x i t P o s i t i o n > 2 0 2 6 7 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 e 8 0 6 c f 9 2 - a 7 f c - 4 2 1 9 - 9 6 a a - f 4 9 e b e 1 b e e b 5 < / I n t e r n a l I d > < N a m e > w d A c c e s s i b l e 1 I n W o r d 0 0 : 0 0 : 2 0 . 3 - 0 0 : 0 0 : 2 6 . 8 < / N a m e > < T e x t >   I n   W o r d   t h e r e  s   s e v e r a l   t h i n g s   t h a t   y o u   c a n   d o   t o   m a k e   y o u r   d o c u m e n t s   m o r e   a c c e s s i b l e   t o   u s e r s   w i t h   d i s a b i l i t i e s . < / T e x t > < B o o k M a r k E n t r y N a m e > w d A c c e s s i b l e 1 0 0 : 0 0 : 2 0 . 3 < / B o o k M a r k E n t r y N a m e > < B o o k M a r k E x i t N a m e > w d A c c e s s i b l e 1 0 0 : 0 0 : 2 6 . 8 < / B o o k M a r k E x i t N a m e > < B o o k M a r k E n t r y P o s i t i o n > 2 0 3 6 7 < / B o o k M a r k E n t r y P o s i t i o n > < B o o k M a r k E x i t P o s i t i o n > 2 6 8 0 0 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 8 f 3 7 1 3 9 8 - 7 b 0 8 - 4 6 1 9 - 9 e 5 0 - b 9 c b 9 2 1 b 7 5 0 1 < / I n t e r n a l I d > < N a m e > w d A c c e s s i b l e 1 H e a d i n g i n 0 0 : 0 0 : 2 6 . 9 - 0 0 : 0 0 : 3 4 . 7 < / N a m e > < T e x t >   H e a d i n g   i n   p a r a g r a p h   s t y l e s ,   a s   w e l l   a s   t a b l e s   o f   c o n t e n t s   i n   l o n g e r   d o c u m e n t s   h e l p   t o   m a k e   y o u r   d o c u m e n t   e a s i e r   t o   r e a d . < / T e x t > < B o o k M a r k E n t r y N a m e > w d A c c e s s i b l e 1 0 0 : 0 0 : 2 6 . 9 < / B o o k M a r k E n t r y N a m e > < B o o k M a r k E x i t N a m e > w d A c c e s s i b l e 1 0 0 : 0 0 : 3 4 . 7 < / B o o k M a r k E x i t N a m e > < B o o k M a r k E n t r y P o s i t i o n > 2 6 9 0 0 < / B o o k M a r k E n t r y P o s i t i o n > < B o o k M a r k E x i t P o s i t i o n > 3 4 7 0 0 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 f 9 5 e 1 e 1 7 - 8 d 5 2 - 4 0 a c - 9 3 9 2 - f 7 b 9 0 e 1 f c b 2 3 < / I n t e r n a l I d > < N a m e > w d A c c e s s i b l e 1 T h e s e e l e m e n t s 0 0 : 0 0 : 3 4 . 8 - 0 0 : 0 0 : 3 7 . 4 < / N a m e > < T e x t >   T h e s e   e l e m e n t s   a d d   s t r u c t u r e   f o r   p e o p l e   u s i n g   a   s c r e e n   r e a d e r , < / T e x t > < B o o k M a r k E n t r y N a m e > w d A c c e s s i b l e 1 0 0 : 0 0 : 3 4 . 8 < / B o o k M a r k E n t r y N a m e > < B o o k M a r k E x i t N a m e > w d A c c e s s i b l e 1 0 0 : 0 0 : 3 7 . 4 < / B o o k M a r k E x i t N a m e > < B o o k M a r k E n t r y P o s i t i o n > 3 4 8 0 0 < / B o o k M a r k E n t r y P o s i t i o n > < B o o k M a r k E x i t P o s i t i o n > 3 7 4 0 0 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 c 4 3 e 5 4 3 c - a 7 2 c - 4 3 9 c - 9 8 5 a - d c 3 f b 0 f 2 7 b c f < / I n t e r n a l I d > < N a m e > w d A c c e s s i b l e 1 o r w h o 0 0 : 0 0 : 3 7 . 5 - 0 0 : 0 0 : 4 3 . 4 < / N a m e > < T e x t >   o r   w h o   r e l y   o n   t h e   v i s u a l   q u e u e   o f   s e c t i o n   h e a d i n g s   t o   n a v i g a t e   a s   t h e y   r e a d . < / T e x t > < B o o k M a r k E n t r y N a m e > w d A c c e s s i b l e 1 0 0 : 0 0 : 3 7 . 5 < / B o o k M a r k E n t r y N a m e > < B o o k M a r k E x i t N a m e > w d A c c e s s i b l e 1 0 0 : 0 0 : 4 3 . 4 < / B o o k M a r k E x i t N a m e > < B o o k M a r k E n t r y P o s i t i o n > 3 7 5 0 0 < / B o o k M a r k E n t r y P o s i t i o n > < B o o k M a r k E x i t P o s i t i o n > 4 3 4 6 7 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 e 4 a 6 d 2 8 7 - a 2 3 2 - 4 e b 4 - 8 9 3 0 - 0 4 3 8 6 a c 0 5 a 6 3 < / I n t e r n a l I d > < N a m e > w d A c c e s s i b l e 1 A n d i f 0 0 : 0 0 : 4 3 . 5 - 0 0 : 0 0 : 4 7 . 1 < / N a m e > < T e x t >   A n d   i f   y o u   s a v e   y o u r   d o c u m e n t   a s   a   P D F   o r   a n   o p e n   X M L ,   < / T e x t > < B o o k M a r k E n t r y N a m e > w d A c c e s s i b l e 1 0 0 : 0 0 : 4 3 . 5 < / B o o k M a r k E n t r y N a m e > < B o o k M a r k E x i t N a m e > w d A c c e s s i b l e 1 0 0 : 0 0 : 4 7 . 1 < / B o o k M a r k E x i t N a m e > < B o o k M a r k E n t r y P o s i t i o n > 4 3 5 6 7 < / B o o k M a r k E n t r y P o s i t i o n > < B o o k M a r k E x i t P o s i t i o n > 4 7 1 6 7 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 c f 7 3 1 5 d 5 - e f a 5 - 4 e 8 c - 8 5 f a - 0 5 b 5 1 e 3 a c 1 b a < / I n t e r n a l I d > < N a m e > w d A c c e s s i b l e 1 t h e c h a n g e s 0 0 : 0 0 : 4 7 . 2 - 0 0 : 0 0 : 5 2 . 8 < / N a m e > < T e x t >   t h e   c h a n g e s   y o u   m a k e   i n   y o u r   o r i g i n a l   d o c u m e n t   w i l l   b e   r e t a i n e d . < / T e x t > < B o o k M a r k E n t r y N a m e > w d A c c e s s i b l e 1 0 0 : 0 0 : 4 7 . 2 < / B o o k M a r k E n t r y N a m e > < B o o k M a r k E x i t N a m e > w d A c c e s s i b l e 1 0 0 : 0 0 : 5 2 . 8 < / B o o k M a r k E x i t N a m e > < B o o k M a r k E n t r y P o s i t i o n > 4 7 2 6 7 < / B o o k M a r k E n t r y P o s i t i o n > < B o o k M a r k E x i t P o s i t i o n > 5 2 8 6 7 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 9 8 9 8 d 3 2 3 - 6 2 5 0 - 4 4 9 b - 8 e d d - 2 0 9 1 9 d d 8 c f c d < / I n t e r n a l I d > < N a m e > w d A c c e s s i b l e 1 S o m e t h i n g s 0 0 : 0 0 : 5 2 . 9 - 0 0 : 0 0 : 5 9 . 2 < / N a m e > < T e x t >   S o m e   t h i n g s   t o   t h i n k   a b o u t   w h e n   u s i n g   h e a d i n g s   i n   y o u r   d o c u m e n t   a r e ;   k e e p   y o u r   h e a d i n g   t i t l e   s h o r t   f o r   c l a r i t y , < / T e x t > < B o o k M a r k E n t r y N a m e > w d A c c e s s i b l e 1 0 0 : 0 0 : 5 2 . 9 < / B o o k M a r k E n t r y N a m e > < B o o k M a r k E x i t N a m e > w d A c c e s s i b l e 1 0 0 : 0 0 : 5 9 . 2 < / B o o k M a r k E x i t N a m e > < B o o k M a r k E n t r y P o s i t i o n > 5 2 9 6 7 < / B o o k M a r k E n t r y P o s i t i o n > < B o o k M a r k E x i t P o s i t i o n > 5 9 2 6 7 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 5 f f 7 2 1 0 b - 6 b 7 4 - 4 5 0 e - b 1 0 a - f 1 f 5 c d 7 0 d 3 e 5 < / I n t e r n a l I d > < N a m e > w d A c c e s s i b l e 1 l o n g h e a d i n g s 0 0 : 0 0 : 5 9 . 3 - 0 0 : 0 1 : 0 5 . 1 < / N a m e > < T e x t >   l o n g   h e a d i n g s   a r e   d i f f i c u l t   t o   s c a n   q u i c k l y ,   a n d   t h e n ,   u s e   h e a d i n g s   i n   t h e   c o r r e c t   o r d e r : < / T e x t > < B o o k M a r k E n t r y N a m e > w d A c c e s s i b l e 1 0 0 : 0 0 : 5 9 . 3 < / B o o k M a r k E n t r y N a m e > < B o o k M a r k E x i t N a m e > w d A c c e s s i b l e 1 0 0 : 0 1 : 0 5 . 1 < / B o o k M a r k E x i t N a m e > < B o o k M a r k E n t r y P o s i t i o n > 5 9 3 6 7 < / B o o k M a r k E n t r y P o s i t i o n > < B o o k M a r k E x i t P o s i t i o n > 6 5 1 0 0 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 a 7 6 e 9 f 6 6 - 2 5 f 8 - 4 f 2 3 - 8 3 2 e - d 8 9 0 e f d e 5 3 5 8 < / I n t e r n a l I d > < N a m e > w d A c c e s s i b l e 1 H e a d i n g 2 0 0 : 0 1 : 0 5 . 2 - 0 0 : 0 1 : 0 9 . 4 < / N a m e > < T e x t >   H e a d i n g   2   a f t e r   H e a d i n g   1 ,   H e a d i n g   3   a f t e r   H e a d i n g   2 ,   e t c . < / T e x t > < B o o k M a r k E n t r y N a m e > w d A c c e s s i b l e 1 0 0 : 0 1 : 0 5 . 2 < / B o o k M a r k E n t r y N a m e > < B o o k M a r k E x i t N a m e > w d A c c e s s i b l e 1 0 0 : 0 1 : 0 9 . 4 < / B o o k M a r k E x i t N a m e > < B o o k M a r k E n t r y P o s i t i o n > 6 5 2 0 0 < / B o o k M a r k E n t r y P o s i t i o n > < B o o k M a r k E x i t P o s i t i o n > 6 9 4 0 0 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 6 a 6 3 6 1 8 c - 4 7 5 e - 4 4 d c - 9 7 4 9 - a e d c 8 0 0 6 a b 2 d < / I n t e r n a l I d > < N a m e > w d A c c e s s i b l e 1 U s i n g t h e 0 0 : 0 1 : 0 9 . 5 - 0 0 : 0 1 : 1 3 . 4 < / N a m e > < T e x t >   U s i n g   t h e   r i g h t   o u t l i n e   o r d e r   m a k e s   i t   e a s i e r   f o r   s o f t w a r e   r e a d i n g   p r o g r a m s < / T e x t > < B o o k M a r k E n t r y N a m e > w d A c c e s s i b l e 1 0 0 : 0 1 : 0 9 . 5 < / B o o k M a r k E n t r y N a m e > < B o o k M a r k E x i t N a m e > w d A c c e s s i b l e 1 0 0 : 0 1 : 1 3 . 4 < / B o o k M a r k E x i t N a m e > < B o o k M a r k E n t r y P o s i t i o n > 6 9 5 0 0 < / B o o k M a r k E n t r y P o s i t i o n > < B o o k M a r k E x i t P o s i t i o n > 7 3 4 3 3 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 a d c f 0 c 1 7 - b e 4 4 - 4 9 3 a - 9 5 d 5 - 8 5 f 9 a 7 3 3 4 4 0 5 < / I n t e r n a l I d > < N a m e > w d A c c e s s i b l e 1 t o n a r r a t e 0 0 : 0 1 : 1 3 . 5 - 0 0 : 0 1 : 1 8 . 4 < / N a m e > < T e x t >   t o   n a r r a t e   y o u r   c o n t e n t   f o r   r e a d e r s   w i t h   v i s u a l   d i s a b i l i t i e s . < / T e x t > < B o o k M a r k E n t r y N a m e > w d A c c e s s i b l e 1 0 0 : 0 1 : 1 3 . 5 < / B o o k M a r k E n t r y N a m e > < B o o k M a r k E x i t N a m e > w d A c c e s s i b l e 1 0 0 : 0 1 : 1 8 . 4 < / B o o k M a r k E x i t N a m e > < B o o k M a r k E n t r y P o s i t i o n > 7 3 5 3 3 < / B o o k M a r k E n t r y P o s i t i o n > < B o o k M a r k E x i t P o s i t i o n > 7 8 4 0 0 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 f f f a 6 e c 5 - b 5 6 9 - 4 3 1 9 - a 1 7 0 - 2 f 4 e c 8 9 6 9 6 6 4 < / I n t e r n a l I d > < N a m e > w d A c c e s s i b l e 1 H e a d i n g a n d 0 0 : 0 1 : 1 8 . 5 - 0 0 : 0 1 : 2 2 . 2 < / N a m e > < T e x t >   H e a d i n g   a n d   p a r a g r a p h   s t y l e s   a r e   f o u n d   o n   t h e   H o m e   t a b   i n   t h e   S t y l e s   g r o u p . < / T e x t > < B o o k M a r k E n t r y N a m e > w d A c c e s s i b l e 1 0 0 : 0 1 : 1 8 . 5 < / B o o k M a r k E n t r y N a m e > < B o o k M a r k E x i t N a m e > w d A c c e s s i b l e 1 0 0 : 0 1 : 2 2 . 2 < / B o o k M a r k E x i t N a m e > < B o o k M a r k E n t r y P o s i t i o n > 7 8 5 0 0 < / B o o k M a r k E n t r y P o s i t i o n > < B o o k M a r k E x i t P o s i t i o n > 8 2 2 6 7 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 2 a 2 8 6 7 e e - 9 e 4 f - 4 f e 9 - a 5 3 5 - f 9 5 f 1 7 b 4 6 0 6 8 < / I n t e r n a l I d > < N a m e > w d A c c e s s i b l e 1 I f y o u 0 0 : 0 1 : 2 2 . 3 - 0 0 : 0 1 : 2 7 . 3 < / N a m e > < T e x t >   I f   y o u   d o n  t   s e e   t h e   s t y l e   t h a t   y o u   w a n t ,   c l i c k   t h e   M o r e   b u t t o n   t o   e x p a n d   t h e   g a l l e r y . < / T e x t > < B o o k M a r k E n t r y N a m e > w d A c c e s s i b l e 1 0 0 : 0 1 : 2 2 . 3 < / B o o k M a r k E n t r y N a m e > < B o o k M a r k E x i t N a m e > w d A c c e s s i b l e 1 0 0 : 0 1 : 2 7 . 3 < / B o o k M a r k E x i t N a m e > < B o o k M a r k E n t r y P o s i t i o n > 8 2 3 6 7 < / B o o k M a r k E n t r y P o s i t i o n > < B o o k M a r k E x i t P o s i t i o n > 8 7 3 6 7 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 6 a e f 2 7 0 f - 5 e 8 5 - 4 7 2 0 - 8 b d d - f b f b c 1 0 1 f 3 0 4 < / I n t e r n a l I d > < N a m e > w d A c c e s s i b l e 1 T o a p p l y 0 0 : 0 1 : 2 7 . 4 - 0 0 : 0 1 : 3 3 . 1 < / N a m e > < T e x t >   T o   a p p l y   a   h e a d i n g   s t y l e ,   t y p e   t h e   t e x t   o f   y o u r   h e a d i n g ,   a n d   t h e n   s e l e c t   i t . < / T e x t > < B o o k M a r k E n t r y N a m e > w d A c c e s s i b l e 1 0 0 : 0 1 : 2 7 . 4 < / B o o k M a r k E n t r y N a m e > < B o o k M a r k E x i t N a m e > w d A c c e s s i b l e 1 0 0 : 0 1 : 3 3 . 1 < / B o o k M a r k E x i t N a m e > < B o o k M a r k E n t r y P o s i t i o n > 8 7 4 6 7 < / B o o k M a r k E n t r y P o s i t i o n > < B o o k M a r k E x i t P o s i t i o n > 9 3 1 0 0 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 9 6 7 1 9 d 5 4 - 1 4 3 9 - 4 6 7 f - a 0 a d - f 6 c 4 2 e 0 d a f f 5 < / I n t e r n a l I d > < N a m e > w d A c c e s s i b l e 1 C l i c k t h e 0 0 : 0 1 : 3 3 . 2 - 0 0 : 0 1 : 3 5 . 3 < / N a m e > < T e x t >   C l i c k   t h e   h e a d i n g   s t y l e   t h a t   y o u   w a n t . < / T e x t > < B o o k M a r k E n t r y N a m e > w d A c c e s s i b l e 1 0 0 : 0 1 : 3 3 . 2 < / B o o k M a r k E n t r y N a m e > < B o o k M a r k E x i t N a m e > w d A c c e s s i b l e 1 0 0 : 0 1 : 3 5 . 3 < / B o o k M a r k E x i t N a m e > < B o o k M a r k E n t r y P o s i t i o n > 9 3 2 0 0 < / B o o k M a r k E n t r y P o s i t i o n > < B o o k M a r k E x i t P o s i t i o n > 9 5 3 0 0 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 b 4 3 2 b 6 b 9 - b 0 a 0 - 4 a 7 0 - a 7 c 8 - 5 2 4 3 3 c 2 9 4 6 9 4 < / I n t e r n a l I d > < N a m e > w d A c c e s s i b l e 1 Y o u c a n 0 0 : 0 1 : 3 5 . 4 - 0 0 : 0 1 : 4 1 . 6 < / N a m e > < T e x t >   Y o u   c a n   s e e   h o w   y o u r   t e x t   w i l l   l o o k   w i t h   a   p a r t i c u l a r   s t y l e   b y   p l a c i n g   y o u r   p o i n t e r   o v e r   t h e   s t y l e   t h a t   y o u   w a n t   t o   p r e v i e w . < / T e x t > < B o o k M a r k E n t r y N a m e > w d A c c e s s i b l e 1 0 0 : 0 1 : 3 5 . 4 < / B o o k M a r k E n t r y N a m e > < B o o k M a r k E x i t N a m e > w d A c c e s s i b l e 1 0 0 : 0 1 : 4 1 . 6 < / B o o k M a r k E x i t N a m e > < B o o k M a r k E n t r y P o s i t i o n > 9 5 4 0 0 < / B o o k M a r k E n t r y P o s i t i o n > < B o o k M a r k E x i t P o s i t i o n > 1 0 1 6 0 0 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 0 e e 1 0 2 0 e - 8 5 8 b - 4 6 3 9 - a 9 8 a - 2 e 7 5 5 e e 2 1 0 b 0 < / I n t e r n a l I d > < N a m e > w d A c c e s s i b l e 1 Y o u c a n 0 0 : 0 1 : 4 1 . 7 - 0 0 : 0 1 : 4 4 . 5 < / N a m e > < T e x t >   Y o u   c a n   a l s o   c u s t o m i z e   t h e   f o n t   a n d   f o r m a t t i n g   o f   t h e   h e a d i n g s . < / T e x t > < B o o k M a r k E n t r y N a m e > w d A c c e s s i b l e 1 0 0 : 0 1 : 4 1 . 7 < / B o o k M a r k E n t r y N a m e > < B o o k M a r k E x i t N a m e > w d A c c e s s i b l e 1 0 0 : 0 1 : 4 4 . 5 < / B o o k M a r k E x i t N a m e > < B o o k M a r k E n t r y P o s i t i o n > 1 0 1 7 0 0 < / B o o k M a r k E n t r y P o s i t i o n > < B o o k M a r k E x i t P o s i t i o n > 1 0 4 5 6 7 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 b e e 5 6 3 f 1 - f e e 6 - 4 3 9 e - 8 3 1 7 - 0 a d e 0 9 c 6 b 0 b 1 < / I n t e r n a l I d > < N a m e > w d A c c e s s i b l e 1 Y o u m i g h t 0 0 : 0 1 : 4 4 . 6 - 0 0 : 0 1 : 4 9 . 3 < / N a m e > < T e x t >   Y o u   m i g h t   d o   t h i s   i f   y o u   w a n t   t o   c o n f o r m   t o   y o u r   c o m p a n y   o r   d e p a r t m e n t  s   b r a n d i n g   s t y l e . < / T e x t > < B o o k M a r k E n t r y N a m e > w d A c c e s s i b l e 1 0 0 : 0 1 : 4 4 . 6 < / B o o k M a r k E n t r y N a m e > < B o o k M a r k E x i t N a m e > w d A c c e s s i b l e 1 0 0 : 0 1 : 4 9 . 3 < / B o o k M a r k E x i t N a m e > < B o o k M a r k E n t r y P o s i t i o n > 1 0 4 6 6 7 < / B o o k M a r k E n t r y P o s i t i o n > < B o o k M a r k E x i t P o s i t i o n > 1 0 9 3 0 0 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 7 e 6 b a b 4 0 - 5 1 5 9 - 4 3 6 2 - a 7 d 0 - 2 6 3 b 1 6 1 3 e 1 3 b < / I n t e r n a l I d > < N a m e > w d A c c e s s i b l e 1 T o d o 0 0 : 0 1 : 4 9 . 4 - 0 0 : 0 1 : 5 3 . 5 < / N a m e > < T e x t >   T o   d o   t h i s ,   s e l e c t   t h e   h e a d i n g   t e x t   t h a t   y o u   w a n t   t o   c u s t o m i z e . < / T e x t > < B o o k M a r k E n t r y N a m e > w d A c c e s s i b l e 1 0 0 : 0 1 : 4 9 . 4 < / B o o k M a r k E n t r y N a m e > < B o o k M a r k E x i t N a m e > w d A c c e s s i b l e 1 0 0 : 0 1 : 5 3 . 5 < / B o o k M a r k E x i t N a m e > < B o o k M a r k E n t r y P o s i t i o n > 1 0 9 4 0 0 < / B o o k M a r k E n t r y P o s i t i o n > < B o o k M a r k E x i t P o s i t i o n > 1 1 3 5 0 0 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 f f e 7 3 9 d 1 - 0 9 6 7 - 4 7 4 f - 8 9 5 0 - 7 c 7 9 e c e 0 4 a b a < / I n t e r n a l I d > < N a m e > w d A c c e s s i b l e 1 O n t h e 0 0 : 0 1 : 5 8 . 6 - 0 0 : 0 2 : 0 4 . 8 < / N a m e > < T e x t >   O n   t h e   H o m e   t a b ,   i n   t h e   S t y l e s   g r o u p ,   c l i c k   t h e   h e a d i n g   s t y l e   t h a t   y o u   w a n t   t o   c u s t o m i z e .   H e a d i n g   1   i n   t h i s   c a s e . < / T e x t > < B o o k M a r k E n t r y N a m e > w d A c c e s s i b l e 1 0 0 : 0 1 : 5 8 . 6 < / B o o k M a r k E n t r y N a m e > < B o o k M a r k E x i t N a m e > w d A c c e s s i b l e 1 0 0 : 0 2 : 0 4 . 8 < / B o o k M a r k E x i t N a m e > < B o o k M a r k E n t r y P o s i t i o n > 1 1 8 6 6 7 < / B o o k M a r k E n t r y P o s i t i o n > < B o o k M a r k E x i t P o s i t i o n > 1 2 4 8 0 0 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 b 2 f f a 4 e e - b b b 7 - 4 0 0 9 - b 7 1 f - e b c 4 4 8 1 f 9 b 8 f < / I n t e r n a l I d > < N a m e > w d A c c e s s i b l e 1 M a k e t h e 0 0 : 0 2 : 0 6 . 5 - 0 0 : 0 2 : 1 3 . 2 < / N a m e > < T e x t >   M a k e   t h e   c h a n g e s   t h a t   y o u   w a n t .   F o r   e x a m p l e ,   y o u   c a n   c h a n g e   t h e   f o n t ,   t h e   s i z e ,   o r   t h e   c o l o r . < / T e x t > < B o o k M a r k E n t r y N a m e > w d A c c e s s i b l e 1 0 0 : 0 2 : 0 6 . 5 < / B o o k M a r k E n t r y N a m e > < B o o k M a r k E x i t N a m e > w d A c c e s s i b l e 1 0 0 : 0 2 : 1 3 . 2 < / B o o k M a r k E x i t N a m e > < B o o k M a r k E n t r y P o s i t i o n > 1 2 6 5 6 7 < / B o o k M a r k E n t r y P o s i t i o n > < B o o k M a r k E x i t P o s i t i o n > 1 3 3 2 3 3 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 8 c 5 d 8 3 4 f - a e c 5 - 4 c e f - 8 3 b 7 - 5 a 1 f 6 b b 9 7 d c 5 < / I n t e r n a l I d > < N a m e > w d A c c e s s i b l e 1 O n t h e 0 0 : 0 2 : 1 9 . 8 - 0 0 : 0 2 : 2 5 . 8 < / N a m e > < T e x t >   O n   t h e   H o m e   t a b ,   i n   t h e   S t y l e s   g r o u p ,   r i g h t - c l i c k   t h e   h e a d i n g   s t y l e   t h a t   y o u   j u s t   c u s t o m i z e d .   H e a d i n g   1   i n   t h i s   c a s e . < / T e x t > < B o o k M a r k E n t r y N a m e > w d A c c e s s i b l e 1 0 0 : 0 2 : 1 9 . 8 < / B o o k M a r k E n t r y N a m e > < B o o k M a r k E x i t N a m e > w d A c c e s s i b l e 1 0 0 : 0 2 : 2 5 . 8 < / B o o k M a r k E x i t N a m e > < B o o k M a r k E n t r y P o s i t i o n > 1 3 9 8 0 0 < / B o o k M a r k E n t r y P o s i t i o n > < B o o k M a r k E x i t P o s i t i o n > 1 4 5 8 3 3 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 4 d 1 f 8 6 8 a - 1 2 9 f - 4 d 8 a - a 1 6 e - 2 1 b c 2 3 d 9 1 6 4 c < / I n t e r n a l I d > < N a m e > w d A c c e s s i b l e 1 A n d t h e n 0 0 : 0 2 : 2 5 . 9 - 0 0 : 0 2 : 2 9 . 8 < / N a m e > < T e x t >   A n d   t h e n   c l i c k   U p d a t e   H e a d i n g   t o   M a t c h   S e l e c t i o n . < / T e x t > < B o o k M a r k E n t r y N a m e > w d A c c e s s i b l e 1 0 0 : 0 2 : 2 5 . 9 < / B o o k M a r k E n t r y N a m e > < B o o k M a r k E x i t N a m e > w d A c c e s s i b l e 1 0 0 : 0 2 : 2 9 . 8 < / B o o k M a r k E x i t N a m e > < B o o k M a r k E n t r y P o s i t i o n > 1 4 5 9 3 3 < / B o o k M a r k E n t r y P o s i t i o n > < B o o k M a r k E x i t P o s i t i o n > 1 4 9 8 3 3 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 a 0 b 7 8 c 2 0 - 7 4 a e - 4 b 9 1 - a 2 b d - 3 5 7 8 e 9 8 f 7 1 8 5 < / I n t e r n a l I d > < N a m e > w d A c c e s s i b l e 1 N o w e v e r y 0 0 : 0 2 : 3 1 . 6 - 0 0 : 0 2 : 3 7 . 2 < / N a m e > < T e x t >   N o w   e v e r y   t i m e   y o u   a p p l y   t h a t   h e a d i n g   s t y l e   i n   y o u r   d o c u m e n t ,   i t   w i l l   b e   y o u r   c u s t o m i z e d   v e r s i o n . < / T e x t > < B o o k M a r k E n t r y N a m e > w d A c c e s s i b l e 1 0 0 : 0 2 : 3 1 . 6 < / B o o k M a r k E n t r y N a m e > < B o o k M a r k E x i t N a m e > w d A c c e s s i b l e 1 0 0 : 0 2 : 3 7 . 2 < / B o o k M a r k E x i t N a m e > < B o o k M a r k E n t r y P o s i t i o n > 1 5 1 6 0 0 < / B o o k M a r k E n t r y P o s i t i o n > < B o o k M a r k E x i t P o s i t i o n > 1 5 7 2 6 7 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 f 3 5 7 7 f c e - 4 6 b 0 - 4 d 3 b - a 8 c c - f 8 5 7 8 f 7 d 0 7 e 3 < / I n t e r n a l I d > < N a m e > w d A c c e s s i b l e 1 U p n e x t , 0 0 : 0 2 : 3 7 . 3 - 0 0 : 0 2 : 4 2 . 9 < / N a m e > < T e x t >   U p   n e x t ,   s e e   h o w   t o   a p p l y   a n d   c u s t o m i z e   p a r a g r a p h   s t y l e s   a n d   s e t t i n g s   i n   y o u r   d o c u m e n t . < / T e x t > < B o o k M a r k E n t r y N a m e > w d A c c e s s i b l e 1 0 0 : 0 2 : 3 7 . 3 < / B o o k M a r k E n t r y N a m e > < B o o k M a r k E x i t N a m e > w d A c c e s s i b l e 1 0 0 : 0 2 : 4 2 . 9 < / B o o k M a r k E x i t N a m e > < B o o k M a r k E n t r y P o s i t i o n > 1 5 7 3 6 7 < / B o o k M a r k E n t r y P o s i t i o n > < B o o k M a r k E x i t P o s i t i o n > 1 6 2 9 0 0 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6.xml>��< ? x m l   v e r s i o n = " 1 . 0 "   e n c o d i n g = " u t f - 1 6 " ? > < C a p t i o n I t e m s L i s t   x m l n s : x s i = " h t t p : / / w w w . w 3 . o r g / 2 0 0 1 / X M L S c h e m a - i n s t a n c e "   x m l n s : x s d = " h t t p : / / w w w . w 3 . o r g / 2 0 0 1 / X M L S c h e m a " > < I d > 0 f 3 6 2 e 9 4 - 4 9 4 e - 4 6 d b - 8 7 d 3 - b 3 4 7 3 b 1 5 c a 5 6 < / I d > < C a p t i o n I t e m s > < C a p t i o n I t e m > < I n t e r n a l I d > 6 5 b f b 7 c d - b 3 6 3 - 4 b 0 6 - 9 f 4 5 - 1 b e 1 f 5 6 4 7 1 9 3 < / I n t e r n a l I d > < N a m e > w d A c c e s s i b l e 2 U s i n g p a r a g r a p h 0 0 : 0 0 : 0 0 . 8 - 0 0 : 0 0 : 0 6 . 4 < / N a m e > < T e x t >   U s i n g   p a r a g r a p h   s t y l e s   f o r   t h e   b o d y   o f   y o u r   t e x t   i s   e s p e c i a l l y   i m p o r t a n t   f o r   p e o p l e   u s i n g   s c r e e n   r e a d e r s . < / T e x t > < B o o k M a r k E n t r y N a m e > w d A c c e s s i b l e 2 0 0 : 0 0 : 0 0 . 8 < / B o o k M a r k E n t r y N a m e > < B o o k M a r k E x i t N a m e > w d A c c e s s i b l e 2 0 0 : 0 0 : 0 6 . 4 < / B o o k M a r k E x i t N a m e > < B o o k M a r k E n t r y P o s i t i o n > 8 3 3 < / B o o k M a r k E n t r y P o s i t i o n > < B o o k M a r k E x i t P o s i t i o n > 6 4 3 3 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 e 5 6 e b 1 8 a - a 8 3 b - 4 8 e 7 - a 1 6 1 - d 0 4 6 a 3 c 9 2 3 0 7 < / I n t e r n a l I d > < N a m e > w d A c c e s s i b l e 2 W h e n y o u 0 0 : 0 0 : 0 6 . 5 - 0 0 : 0 0 : 1 2 . 4 < / N a m e > < T e x t >   W h e n   y o u   s e p a r a t e   p a r a g r a p h s   w i t h   e m p t y   l i n e s ,   o r   u s e   e m p t y   l i n e s   t o   f o r m a t   y o u r   d o c u m e n t . < / T e x t > < B o o k M a r k E n t r y N a m e > w d A c c e s s i b l e 2 0 0 : 0 0 : 0 6 . 5 < / B o o k M a r k E n t r y N a m e > < B o o k M a r k E x i t N a m e > w d A c c e s s i b l e 2 0 0 : 0 0 : 1 2 . 4 < / B o o k M a r k E x i t N a m e > < B o o k M a r k E n t r y P o s i t i o n > 6 5 3 3 < / B o o k M a r k E n t r y P o s i t i o n > < B o o k M a r k E x i t P o s i t i o n > 1 2 4 3 3 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 5 9 c 6 4 8 2 f - 6 b 4 5 - 4 c 1 d - 9 c 5 6 - 2 f e 4 8 8 6 b 1 9 e 1 < / I n t e r n a l I d > < N a m e > w d A c c e s s i b l e 2 P e o p l e u s i n g 0 0 : 0 0 : 1 2 . 5 - 0 0 : 0 0 : 1 7 . 9 < / N a m e > < T e x t >   P e o p l e   u s i n g   t e x t   t o   s p e e c h   t o o l s   h e a r    b l a n k    f o r   e a c h   l i n e   w i t h   n o   t e x t . < / T e x t > < B o o k M a r k E n t r y N a m e > w d A c c e s s i b l e 2 0 0 : 0 0 : 1 2 . 5 < / B o o k M a r k E n t r y N a m e > < B o o k M a r k E x i t N a m e > w d A c c e s s i b l e 2 0 0 : 0 0 : 1 7 . 9 < / B o o k M a r k E x i t N a m e > < B o o k M a r k E n t r y P o s i t i o n > 1 2 5 3 3 < / B o o k M a r k E n t r y P o s i t i o n > < B o o k M a r k E x i t P o s i t i o n > 1 7 9 0 0 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 c 1 6 4 0 3 3 9 - 9 d 1 b - 4 a c 4 - b 1 b 5 - 7 b 0 8 f c 1 a e 9 b 1 < / I n t e r n a l I d > < N a m e > w d A c c e s s i b l e 2 T h i s c o u l d 0 0 : 0 0 : 1 8 . 0 - 0 0 : 0 0 : 2 1 . 8 < / N a m e > < T e x t >   T h i s   c o u l d   l e a d   t h e m   t o   b e l i e v e   t h a t   t h e y  v e   r e a c h e d   t h e   e n d   o f   y o u r   d o c u m e n t . < / T e x t > < B o o k M a r k E n t r y N a m e > w d A c c e s s i b l e 2 0 0 : 0 0 : 1 8 . 0 < / B o o k M a r k E n t r y N a m e > < B o o k M a r k E x i t N a m e > w d A c c e s s i b l e 2 0 0 : 0 0 : 2 1 . 8 < / B o o k M a r k E x i t N a m e > < B o o k M a r k E n t r y P o s i t i o n > 1 8 0 0 0 < / B o o k M a r k E n t r y P o s i t i o n > < B o o k M a r k E x i t P o s i t i o n > 2 1 8 3 3 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 5 9 c a 8 2 b 3 - c 2 2 0 - 4 3 3 0 - 8 e 7 f - d 7 3 5 e 9 3 e 4 c 4 2 < / I n t e r n a l I d > < N a m e > w d A c c e s s i b l e 2 B y s e t t i n g 0 0 : 0 0 : 2 1 . 9 - 0 0 : 0 0 : 2 6 . 2 < / N a m e > < T e x t >   B y   s e t t i n g   t h e   s p a c i n g   t h a t   a p p e a r s   b e f o r e   o r   a f t e r   p a r a g r a p h s   i n   y o u r   d o c u m e n t ,   < / T e x t > < B o o k M a r k E n t r y N a m e > w d A c c e s s i b l e 2 0 0 : 0 0 : 2 1 . 9 < / B o o k M a r k E n t r y N a m e > < B o o k M a r k E x i t N a m e > w d A c c e s s i b l e 2 0 0 : 0 0 : 2 6 . 2 < / B o o k M a r k E x i t N a m e > < B o o k M a r k E n t r y P o s i t i o n > 2 1 9 3 3 < / B o o k M a r k E n t r y P o s i t i o n > < B o o k M a r k E x i t P o s i t i o n > 2 6 2 3 3 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 c 4 c 2 1 6 9 d - 5 4 7 e - 4 0 d 2 - a e e 4 - 1 c 7 6 c 3 4 a 1 7 8 7 < / I n t e r n a l I d > < N a m e > w d A c c e s s i b l e 2 y o u c a n 0 0 : 0 0 : 2 6 . 3 - 0 0 : 0 0 : 2 8 . 8 < / N a m e > < T e x t >   y o u   c a n   c l e a r l y   d e f i n e   e a c h   b l o c k   o f   t e x t < / T e x t > < B o o k M a r k E n t r y N a m e > w d A c c e s s i b l e 2 0 0 : 0 0 : 2 6 . 3 < / B o o k M a r k E n t r y N a m e > < B o o k M a r k E x i t N a m e > w d A c c e s s i b l e 2 0 0 : 0 0 : 2 8 . 8 < / B o o k M a r k E x i t N a m e > < B o o k M a r k E n t r y P o s i t i o n > 2 6 3 3 3 < / B o o k M a r k E n t r y P o s i t i o n > < B o o k M a r k E x i t P o s i t i o n > 2 8 8 0 0 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 a c c 1 f 3 9 2 - a 8 6 b - 4 c 9 e - b 9 6 e - 6 b 9 e 8 8 5 2 b f 8 4 < / I n t e r n a l I d > < N a m e > w d A c c e s s i b l e 2 w i t h o u t a d d i n g 0 0 : 0 0 : 2 8 . 9 - 0 0 : 0 0 : 3 6 . 2 < / N a m e > < T e x t >   w i t h o u t   a d d i n g   e x t r a   b l a n k   l i n e s   b y   u s i n g   a   q u i c k   s t y l e   s e t   t h a t   u s e s   t h e   s p a c i n g   t h a t   y o u   w a n t . < / T e x t > < B o o k M a r k E n t r y N a m e > w d A c c e s s i b l e 2 0 0 : 0 0 : 2 8 . 9 < / B o o k M a r k E n t r y N a m e > < B o o k M a r k E x i t N a m e > w d A c c e s s i b l e 2 0 0 : 0 0 : 3 6 . 2 < / B o o k M a r k E x i t N a m e > < B o o k M a r k E n t r y P o s i t i o n > 2 8 9 0 0 < / B o o k M a r k E n t r y P o s i t i o n > < B o o k M a r k E x i t P o s i t i o n > 3 6 2 3 3 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 e 8 1 9 9 6 b 9 - b e 0 6 - 4 8 8 c - 8 b b d - 6 c 0 d 1 f 0 d 0 d 9 c < / I n t e r n a l I d > < N a m e > w d A c c e s s i b l e 2 O n t h e 0 0 : 0 0 : 3 6 . 3 - 0 0 : 0 0 : 4 0 . 8 < / N a m e > < T e x t >   O n   t h e   H o m e   t a b ,   i n   t h e   S t y l e s   g r o u p ,   c l i c k   C h a n g e   S t y l e s ,   a n d   t h e n   p o i n t   t o   S t y l e   S e t . < / T e x t > < B o o k M a r k E n t r y N a m e > w d A c c e s s i b l e 2 0 0 : 0 0 : 3 6 . 3 < / B o o k M a r k E n t r y N a m e > < B o o k M a r k E x i t N a m e > w d A c c e s s i b l e 2 0 0 : 0 0 : 4 0 . 8 < / B o o k M a r k E x i t N a m e > < B o o k M a r k E n t r y P o s i t i o n > 3 6 3 3 3 < / B o o k M a r k E n t r y P o s i t i o n > < B o o k M a r k E x i t P o s i t i o n > 4 0 8 3 3 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 7 2 e 8 f 4 1 9 - 6 c c 7 - 4 b 8 6 - 9 4 5 8 - f 0 7 c 6 e 8 7 8 1 5 6 < / I n t e r n a l I d > < N a m e > w d A c c e s s i b l e 2 L i v e P r e v i e w 0 0 : 0 0 : 4 0 . 9 - 0 0 : 0 0 : 4 5 . 2 < / N a m e > < T e x t >   L i v e   P r e v i e w   w i l l   s h o w   y o u   h o w   t h e   l i n e   s p a c i n g   c h a n g e s   f r o m   o n e   s e t   t o   t h e   n e x t . < / T e x t > < B o o k M a r k E n t r y N a m e > w d A c c e s s i b l e 2 0 0 : 0 0 : 4 0 . 9 < / B o o k M a r k E n t r y N a m e > < B o o k M a r k E x i t N a m e > w d A c c e s s i b l e 2 0 0 : 0 0 : 4 5 . 2 < / B o o k M a r k E x i t N a m e > < B o o k M a r k E n t r y P o s i t i o n > 4 0 9 3 3 < / B o o k M a r k E n t r y P o s i t i o n > < B o o k M a r k E x i t P o s i t i o n > 4 5 2 6 7 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 b 9 7 1 7 d 4 4 - c e 7 8 - 4 f 1 c - a e a 5 - 7 b f 8 d 9 1 0 d d 4 3 < / I n t e r n a l I d > < N a m e > w d A c c e s s i b l e 2 W h e n y o u 0 0 : 0 0 : 4 5 . 3 - 0 0 : 0 0 : 4 8 . 8 < / N a m e > < T e x t >   W h e n   y o u   s e e   a   s p a c i n g   t h a t   y o u   l i k e ,   c l i c k   t h a t   s e t . < / T e x t > < B o o k M a r k E n t r y N a m e > w d A c c e s s i b l e 2 0 0 : 0 0 : 4 5 . 3 < / B o o k M a r k E n t r y N a m e > < B o o k M a r k E x i t N a m e > w d A c c e s s i b l e 2 0 0 : 0 0 : 4 8 . 8 < / B o o k M a r k E x i t N a m e > < B o o k M a r k E n t r y P o s i t i o n > 4 5 3 6 7 < / B o o k M a r k E n t r y P o s i t i o n > < B o o k M a r k E x i t P o s i t i o n > 4 8 8 0 0 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 f 5 c 3 a 8 4 f - 4 6 5 0 - 4 d e c - a d f 7 - f 6 3 b 8 8 b 1 d 4 a 2 < / I n t e r n a l I d > < N a m e > w d A c c e s s i b l e 2 N o w y o u 0 0 : 0 0 : 5 4 . 5 - 0 0 : 0 0 : 5 8 . 8 < / N a m e > < T e x t >   N o w   y o u   c a n   a l s o   c u s t o m i z e   t h e   p a r a g r a p h   s p a c i n g ,   w i t h   o r   w i t h o u t   a p p l y i n g   a   s t y l e   s e t , < / T e x t > < B o o k M a r k E n t r y N a m e > w d A c c e s s i b l e 2 0 0 : 0 0 : 5 4 . 5 < / B o o k M a r k E n t r y N a m e > < B o o k M a r k E x i t N a m e > w d A c c e s s i b l e 2 0 0 : 0 0 : 5 8 . 8 < / B o o k M a r k E x i t N a m e > < B o o k M a r k E n t r y P o s i t i o n > 5 4 5 0 0 < / B o o k M a r k E n t r y P o s i t i o n > < B o o k M a r k E x i t P o s i t i o n > 5 8 8 0 0 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 4 e 0 f 2 a b 3 - a 3 8 2 - 4 6 9 f - 8 9 8 2 - 1 3 b c 1 8 b f 4 1 7 a < / I n t e r n a l I d > < N a m e > w d A c c e s s i b l e 2 b y u s i n g 0 0 : 0 0 : 5 8 . 9 - 0 0 : 0 1 : 0 2 . 5 < / N a m e > < T e x t >   b y   u s i n g   o n e   o f   t h e   b u i l t - i n   p a r a g r a p h   s p a c i n g   s t y l e s . < / T e x t > < B o o k M a r k E n t r y N a m e > w d A c c e s s i b l e 2 0 0 : 0 0 : 5 8 . 9 < / B o o k M a r k E n t r y N a m e > < B o o k M a r k E x i t N a m e > w d A c c e s s i b l e 2 0 0 : 0 1 : 0 2 . 5 < / B o o k M a r k E x i t N a m e > < B o o k M a r k E n t r y P o s i t i o n > 5 8 9 0 0 < / B o o k M a r k E n t r y P o s i t i o n > < B o o k M a r k E x i t P o s i t i o n > 6 2 5 0 0 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 8 4 8 8 6 6 a e - 6 4 8 4 - 4 f 1 2 - 8 f 7 5 - 9 6 7 1 e 5 9 7 f 1 2 f < / I n t e r n a l I d > < N a m e > w d A c c e s s i b l e 2 O n t h e 0 0 : 0 1 : 0 2 . 6 - 0 0 : 0 1 : 1 0 . 1 < / N a m e > < T e x t >   O n   t h e   H o m e   t a b ,   i n   t h e   S t y l e s   g r o u p ,   c l i c k   C h a n g e   S t y l e s ,   a n d   t h e n   p o i n t   t o   P a r a g r a p h   S p a c i n g . < / T e x t > < B o o k M a r k E n t r y N a m e > w d A c c e s s i b l e 2 0 0 : 0 1 : 0 2 . 6 < / B o o k M a r k E n t r y N a m e > < B o o k M a r k E x i t N a m e > w d A c c e s s i b l e 2 0 0 : 0 1 : 1 0 . 1 < / B o o k M a r k E x i t N a m e > < B o o k M a r k E n t r y P o s i t i o n > 6 2 6 0 0 < / B o o k M a r k E n t r y P o s i t i o n > < B o o k M a r k E x i t P o s i t i o n > 7 0 1 3 3 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 8 1 3 5 9 9 2 0 - b a e a - 4 d 5 5 - b 1 a 8 - 4 8 f 6 4 4 c 7 7 1 c 6 < / I n t e r n a l I d > < N a m e > w d A c c e s s i b l e 2 L i v e P r e v i e w 0 0 : 0 1 : 1 0 . 2 - 0 0 : 0 1 : 1 6 . 3 < / N a m e > < T e x t >   L i v e   P r e v i e w   w i l l   s h o w   y o u   h o w   t h e   l i n e   a n d   p a r a g r a p h   s p a c i n g   c h a n g e s   f r o m   o n e   s e t   t o   t h e   n e x t . < / T e x t > < B o o k M a r k E n t r y N a m e > w d A c c e s s i b l e 2 0 0 : 0 1 : 1 0 . 2 < / B o o k M a r k E n t r y N a m e > < B o o k M a r k E x i t N a m e > w d A c c e s s i b l e 2 0 0 : 0 1 : 1 6 . 3 < / B o o k M a r k E x i t N a m e > < B o o k M a r k E n t r y P o s i t i o n > 7 0 2 3 3 < / B o o k M a r k E n t r y P o s i t i o n > < B o o k M a r k E x i t P o s i t i o n > 7 6 3 0 0 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 b 9 3 9 4 3 4 a - c 6 e c - 4 1 2 c - a 3 3 5 - 8 d 1 0 f 4 d 5 9 b 0 4 < / I n t e r n a l I d > < N a m e > w d A c c e s s i b l e 2 C l i c k t h e 0 0 : 0 1 : 1 6 . 4 - 0 0 : 0 1 : 1 9 . 8 < / N a m e > < T e x t >   C l i c k   t h e   s t y l e   t h a t   y o u   l i k e   t o   a p p l y   i t   t o   y o u r   d o c u m e n t . < / T e x t > < B o o k M a r k E n t r y N a m e > w d A c c e s s i b l e 2 0 0 : 0 1 : 1 6 . 4 < / B o o k M a r k E n t r y N a m e > < B o o k M a r k E x i t N a m e > w d A c c e s s i b l e 2 0 0 : 0 1 : 1 9 . 8 < / B o o k M a r k E x i t N a m e > < B o o k M a r k E n t r y P o s i t i o n > 7 6 4 0 0 < / B o o k M a r k E n t r y P o s i t i o n > < B o o k M a r k E x i t P o s i t i o n > 7 9 8 0 0 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 6 0 3 a e c d 3 - 9 c 6 b - 4 a d 6 - a 8 6 0 - f 7 4 d 4 a 0 6 9 3 9 0 < / I n t e r n a l I d > < N a m e > w d A c c e s s i b l e 2 N o w i f 0 0 : 0 1 : 1 9 . 9 - 0 0 : 0 1 : 2 2 . 4 < / N a m e > < T e x t >   N o w   i f   y o u   w a n t   t o   m a n u a l l y   e n t e r   y o u r   p a r a g r a p h   s p a c i n g , < / T e x t > < B o o k M a r k E n t r y N a m e > w d A c c e s s i b l e 2 0 0 : 0 1 : 1 9 . 9 < / B o o k M a r k E n t r y N a m e > < B o o k M a r k E x i t N a m e > w d A c c e s s i b l e 2 0 0 : 0 1 : 2 2 . 4 < / B o o k M a r k E x i t N a m e > < B o o k M a r k E n t r y P o s i t i o n > 7 9 9 0 0 < / B o o k M a r k E n t r y P o s i t i o n > < B o o k M a r k E x i t P o s i t i o n > 8 2 4 0 0 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 0 f 7 3 1 0 a b - 0 5 7 2 - 4 6 6 1 - a 7 7 3 - 9 9 f e 3 b d 4 7 4 2 1 < / I n t e r n a l I d > < N a m e > w d A c c e s s i b l e 2 c l i c k C u s t o m 0 0 : 0 1 : 2 2 . 5 - 0 0 : 0 1 : 2 9 . 0 < / N a m e > < T e x t >   c l i c k   C u s t o m   P a r a g r a p h   S p a c i n g ,   a n d   t h e n   i n   t h e   M a n a g e   S t y l e s   b o x ,   o n   t h e   S e t   D e f a u l t s   t a b ,   u n d e r   P a r a g r a p h   S p a c i n g , < / T e x t > < B o o k M a r k E n t r y N a m e > w d A c c e s s i b l e 2 0 0 : 0 1 : 2 2 . 5 < / B o o k M a r k E n t r y N a m e > < B o o k M a r k E x i t N a m e > w d A c c e s s i b l e 2 0 0 : 0 1 : 2 9 . 0 < / B o o k M a r k E x i t N a m e > < B o o k M a r k E n t r y P o s i t i o n > 8 2 5 0 0 < / B o o k M a r k E n t r y P o s i t i o n > < B o o k M a r k E x i t P o s i t i o n > 8 9 0 6 7 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 b 0 4 d 4 d 5 f - 0 a 9 d - 4 4 2 6 - 9 d 8 6 - 1 0 2 2 e 0 b 3 f 4 2 7 < / I n t e r n a l I d > < N a m e > w d A c c e s s i b l e 2 y o u c a n 0 0 : 0 1 : 2 9 . 1 - 0 0 : 0 1 : 3 6 . 9 < / N a m e > < T e x t >   y o u   c a n   u s e   t h e   a r r o w s   a t   t h e   B e f o r e   a n d   A f t e r   b o x e s   t o   i n c r e a s e   o r   d e c r e a s e   t h e   s p a c i n g   b e f o r e   o r   a f t e r   y o u r   p a r a g r a p h s . < / T e x t > < B o o k M a r k E n t r y N a m e > w d A c c e s s i b l e 2 0 0 : 0 1 : 2 9 . 1 < / B o o k M a r k E n t r y N a m e > < B o o k M a r k E x i t N a m e > w d A c c e s s i b l e 2 0 0 : 0 1 : 3 6 . 9 < / B o o k M a r k E x i t N a m e > < B o o k M a r k E n t r y P o s i t i o n > 8 9 1 6 7 < / B o o k M a r k E n t r y P o s i t i o n > < B o o k M a r k E x i t P o s i t i o n > 9 6 9 0 0 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 9 f c a 2 b 2 8 - e f 5 d - 4 2 4 9 - 8 b 8 8 - 8 f 0 3 0 d 2 a 5 1 b 5 < / I n t e r n a l I d > < N a m e > w d A c c e s s i b l e 2 W h e n y o u  r e 0 0 : 0 1 : 3 7 . 0 - 0 0 : 0 1 : 3 9 . 0 < / N a m e > < T e x t >   W h e n   y o u  r e   d o n e ,   c l i c k   O K . < / T e x t > < B o o k M a r k E n t r y N a m e > w d A c c e s s i b l e 2 0 0 : 0 1 : 3 7 . 0 < / B o o k M a r k E n t r y N a m e > < B o o k M a r k E x i t N a m e > w d A c c e s s i b l e 2 0 0 : 0 1 : 3 9 . 0 < / B o o k M a r k E x i t N a m e > < B o o k M a r k E n t r y P o s i t i o n > 9 7 0 0 0 < / B o o k M a r k E n t r y P o s i t i o n > < B o o k M a r k E x i t P o s i t i o n > 9 9 0 3 3 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 4 9 0 d 7 c c 1 - 6 a 7 1 - 4 3 a a - 9 f 3 b - 1 1 e 3 9 2 9 2 7 a b 8 < / I n t e r n a l I d > < N a m e > w d A c c e s s i b l e 2 U p n e x t , 0 0 : 0 1 : 3 9 . 1 - 0 0 : 0 1 : 4 4 . 9 < / N a m e > < T e x t >   U p   n e x t ,   s e e   h o w   t o   i n c l u d e   a l t e r n a t i v e   t e x t   f o r   a n y   i m a g e s ,   o b j e c t s ,   o r   t a b l e s   i n   y o u r   d o c u m e n t . < / T e x t > < B o o k M a r k E n t r y N a m e > w d A c c e s s i b l e 2 0 0 : 0 1 : 3 9 . 1 < / B o o k M a r k E n t r y N a m e > < B o o k M a r k E x i t N a m e > w d A c c e s s i b l e 2 0 0 : 0 1 : 4 4 . 9 < / B o o k M a r k E x i t N a m e > < B o o k M a r k E n t r y P o s i t i o n > 9 9 1 3 3 < / B o o k M a r k E n t r y P o s i t i o n > < B o o k M a r k E x i t P o s i t i o n > 1 0 4 9 0 0 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7.xml>��< ? x m l   v e r s i o n = " 1 . 0 "   e n c o d i n g = " u t f - 1 6 " ? > < C a p t i o n I t e m s L i s t   x m l n s : x s i = " h t t p : / / w w w . w 3 . o r g / 2 0 0 1 / X M L S c h e m a - i n s t a n c e "   x m l n s : x s d = " h t t p : / / w w w . w 3 . o r g / 2 0 0 1 / X M L S c h e m a " > < I d > 2 f e f 7 6 1 c - f 2 d e - 4 3 c 9 - a 5 5 1 - 2 2 d d 6 2 5 3 9 3 b 0 < / I d > < C a p t i o n I t e m s > < C a p t i o n I t e m > < I n t e r n a l I d > 9 0 b 2 1 8 c 1 - f 5 9 7 - 4 0 9 e - b c f 4 - 4 4 e 6 8 6 a 0 6 5 e 5 < / I n t e r n a l I d > < N a m e > w d A c c e s s i b l e 3 A l t e r n a t i v e t e x t 0 0 : 0 0 : 0 0 . 7 - 0 0 : 0 0 : 0 5 . 3 < / N a m e > < T e x t >   A l t e r n a t i v e   t e x t   o r   a l t   t e x t   i s   r e a d   b y   s c r e e n   r e a d e r   s o f t w a r e , < / T e x t > < B o o k M a r k E n t r y N a m e > w d A c c e s s i b l e 3 0 0 : 0 0 : 0 0 . 7 < / B o o k M a r k E n t r y N a m e > < B o o k M a r k E x i t N a m e > w d A c c e s s i b l e 3 0 0 : 0 0 : 0 5 . 3 < / B o o k M a r k E x i t N a m e > < B o o k M a r k E n t r y P o s i t i o n > 7 6 7 < / B o o k M a r k E n t r y P o s i t i o n > < B o o k M a r k E x i t P o s i t i o n > 5 3 6 7 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 7 3 5 8 6 c 4 3 - a 4 7 5 - 4 7 3 1 - b 6 5 0 - 3 1 1 7 3 0 5 5 e 9 f 6 < / I n t e r n a l I d > < N a m e > w d A c c e s s i b l e 3 s o t h a t 0 0 : 0 0 : 0 5 . 4 - 0 0 : 0 0 : 1 0 . 8 < / N a m e > < T e x t >   s o   t h a t   p e o p l e   w i t h   v i s u a l   d i s a b i l i t i e s   c a n   u n d e r s t a n d   n o n - t e x t   c o n t e n t   i n   y o u r   d o c u m e n t . < / T e x t > < B o o k M a r k E n t r y N a m e > w d A c c e s s i b l e 3 0 0 : 0 0 : 0 5 . 4 < / B o o k M a r k E n t r y N a m e > < B o o k M a r k E x i t N a m e > w d A c c e s s i b l e 3 0 0 : 0 0 : 1 0 . 8 < / B o o k M a r k E x i t N a m e > < B o o k M a r k E n t r y P o s i t i o n > 5 4 6 7 < / B o o k M a r k E n t r y P o s i t i o n > < B o o k M a r k E x i t P o s i t i o n > 1 0 8 0 0 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 f f 3 d 1 f 5 8 - a 7 9 5 - 4 b a f - a 1 3 2 - 5 f b 1 f d 7 f f a a 8 < / I n t e r n a l I d > < N a m e > w d A c c e s s i b l e 3 A l t t e x t 0 0 : 0 0 : 1 0 . 9 - 0 0 : 0 0 : 1 5 . 5 < / N a m e > < T e x t >   A l t   t e x t   s h o u l d   b e   i n c l u d e d   f o r   a n y   o f   t h e   f o l l o w i n g   o b j e c t s   i n   a   d o c u m e n t : < / T e x t > < B o o k M a r k E n t r y N a m e > w d A c c e s s i b l e 3 0 0 : 0 0 : 1 0 . 9 < / B o o k M a r k E n t r y N a m e > < B o o k M a r k E x i t N a m e > w d A c c e s s i b l e 3 0 0 : 0 0 : 1 5 . 5 < / B o o k M a r k E x i t N a m e > < B o o k M a r k E n t r y P o s i t i o n > 1 0 9 0 0 < / B o o k M a r k E n t r y P o s i t i o n > < B o o k M a r k E x i t P o s i t i o n > 1 5 5 3 3 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 7 7 7 b 0 f 2 3 - 6 3 c e - 4 e c a - b d d 9 - 8 5 2 0 7 0 9 c 3 1 7 a < / I n t e r n a l I d > < N a m e > w d A c c e s s i b l e 3 P i c t u r e s , C l i p 0 0 : 0 0 : 1 5 . 6 - 0 0 : 0 0 : 2 4 . 1 < / N a m e > < T e x t >   P i c t u r e s ,   C l i p   A r t ,   C h a r t s ,   T a b l e s ,   S h a p e s   ( t h o s e   t h a t   d o n  t   c o n t a i n   t e x t   a n d   a r e n  t   i n   a   g r o u p ) , < / T e x t > < B o o k M a r k E n t r y N a m e > w d A c c e s s i b l e 3 0 0 : 0 0 : 1 5 . 6 < / B o o k M a r k E n t r y N a m e > < B o o k M a r k E x i t N a m e > w d A c c e s s i b l e 3 0 0 : 0 0 : 2 4 . 1 < / B o o k M a r k E x i t N a m e > < B o o k M a r k E n t r y P o s i t i o n > 1 5 6 3 3 < / B o o k M a r k E n t r y P o s i t i o n > < B o o k M a r k E x i t P o s i t i o n > 2 4 1 0 0 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 d 7 c 8 c e a e - 3 e a 3 - 4 f 2 c - 9 7 8 b - 5 a c 2 1 5 0 e 7 9 4 3 < / I n t e r n a l I d > < N a m e > w d A c c e s s i b l e 3 S m a r t A r t g r a p h i c s , 0 0 : 0 0 : 2 4 . 2 - 0 0 : 0 0 : 3 2 . 3 < / N a m e > < T e x t >   S m a r t A r t   g r a p h i c s ,   G r o u p s ,   E m b e d d e d   o b j e c t s ,   I n k ,   a n d   V i d e o   a n d   A u d i o   f i l e s . < / T e x t > < B o o k M a r k E n t r y N a m e > w d A c c e s s i b l e 3 0 0 : 0 0 : 2 4 . 2 < / B o o k M a r k E n t r y N a m e > < B o o k M a r k E x i t N a m e > w d A c c e s s i b l e 3 0 0 : 0 0 : 3 2 . 3 < / B o o k M a r k E x i t N a m e > < B o o k M a r k E n t r y P o s i t i o n > 2 4 2 0 0 < / B o o k M a r k E n t r y P o s i t i o n > < B o o k M a r k E x i t P o s i t i o n > 3 2 3 6 7 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 8 0 8 5 c 5 3 4 - 5 c 7 a - 4 6 7 7 - a 9 2 f - 4 8 8 1 1 5 7 2 4 3 f d < / I n t e r n a l I d > < N a m e > w d A c c e s s i b l e 3 G o o d a l t 0 0 : 0 0 : 3 2 . 4 - 0 0 : 0 0 : 3 6 . 7 < / N a m e > < T e x t >   G o o d   a l t   t e x t   c o n v e y s   t h e   i m p o r t a n t   c o n t e n t   o r   f u n c t i o n   o f   t h e   o b j e c t . < / T e x t > < B o o k M a r k E n t r y N a m e > w d A c c e s s i b l e 3 0 0 : 0 0 : 3 2 . 4 < / B o o k M a r k E n t r y N a m e > < B o o k M a r k E x i t N a m e > w d A c c e s s i b l e 3 0 0 : 0 0 : 3 6 . 7 < / B o o k M a r k E x i t N a m e > < B o o k M a r k E n t r y P o s i t i o n > 3 2 4 6 7 < / B o o k M a r k E n t r y P o s i t i o n > < B o o k M a r k E x i t P o s i t i o n > 3 6 7 0 0 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 7 c 6 f 5 c 6 f - 4 d a 0 - 4 2 3 8 - 9 4 b 9 - 0 b c 4 e a c f 1 f 6 f < / I n t e r n a l I d > < N a m e > w d A c c e s s i b l e 3 I t  s i m p o r t a n t 0 0 : 0 0 : 3 6 . 8 - 0 0 : 0 0 : 4 1 . 8 < / N a m e > < T e x t >   I t  s   i m p o r t a n t   t o   b e   a s   s u c c i n c t   a s   p o s s i b l e .   T y p i c a l l y   n o   m o r e   t h a n   a   f e w   w o r d s   a r e   n e c e s s a r y . < / T e x t > < B o o k M a r k E n t r y N a m e > w d A c c e s s i b l e 3 0 0 : 0 0 : 3 6 . 8 < / B o o k M a r k E n t r y N a m e > < B o o k M a r k E x i t N a m e > w d A c c e s s i b l e 3 0 0 : 0 0 : 4 1 . 8 < / B o o k M a r k E x i t N a m e > < B o o k M a r k E n t r y P o s i t i o n > 3 6 8 0 0 < / B o o k M a r k E n t r y P o s i t i o n > < B o o k M a r k E x i t P o s i t i o n > 4 1 8 6 7 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 3 1 1 b 2 0 a c - 1 f 6 5 - 4 a f 3 - 8 b 6 d - 9 8 3 a 8 f 2 a 2 e 2 b < / I n t e r n a l I d > < N a m e > w d A c c e s s i b l e 3 T h o u g h s o m e t i m e s 0 0 : 0 0 : 4 1 . 9 - 0 0 : 0 0 : 4 4 . 9 < / N a m e > < T e x t >   T h o u g h   s o m e t i m e s   a   s h o r t   s e n t e n c e   o r   t w o   m i g h t   b e   a p p r o p r i a t e . < / T e x t > < B o o k M a r k E n t r y N a m e > w d A c c e s s i b l e 3 0 0 : 0 0 : 4 1 . 9 < / B o o k M a r k E n t r y N a m e > < B o o k M a r k E x i t N a m e > w d A c c e s s i b l e 3 0 0 : 0 0 : 4 4 . 9 < / B o o k M a r k E x i t N a m e > < B o o k M a r k E n t r y P o s i t i o n > 4 1 9 6 7 < / B o o k M a r k E n t r y P o s i t i o n > < B o o k M a r k E x i t P o s i t i o n > 4 4 9 3 3 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 b 9 e 1 6 f 6 8 - 6 5 d 1 - 4 c 2 1 - b 9 2 b - 3 1 b b a c d 3 6 d 2 6 < / I n t e r n a l I d > < N a m e > w d A c c e s s i b l e 3 S c r e e n r e a d e r s 0 0 : 0 0 : 4 5 . 0 - 0 0 : 0 0 : 4 7 . 6 < / N a m e > < T e x t >   S c r e e n   r e a d e r s   g e n e r a l l y   c o n v e y   w h a t   t h e   c o n t e n t   i s , < / T e x t > < B o o k M a r k E n t r y N a m e > w d A c c e s s i b l e 3 0 0 : 0 0 : 4 5 . 0 < / B o o k M a r k E n t r y N a m e > < B o o k M a r k E x i t N a m e > w d A c c e s s i b l e 3 0 0 : 0 0 : 4 7 . 6 < / B o o k M a r k E x i t N a m e > < B o o k M a r k E n t r y P o s i t i o n > 4 5 0 3 3 < / B o o k M a r k E n t r y P o s i t i o n > < B o o k M a r k E x i t P o s i t i o n > 4 7 6 3 3 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 f 7 c 6 1 8 f 4 - a a c 7 - 4 c 5 7 - 9 2 5 d - b 2 0 f 3 e 1 5 e a 3 4 < / I n t e r n a l I d > < N a m e > w d A c c e s s i b l e 3 s o y o u 0 0 : 0 0 : 4 7 . 7 - 0 0 : 0 0 : 5 4 . 4 < / N a m e > < T e x t >   s o   y o u   d o n  t   n e e d   t o   i n c l u d e   p h r a s e s   l i k e    i m a g e   o f ,    o r    t a b l e   o f ,    o r    l i n k   t o .  < / T e x t > < B o o k M a r k E n t r y N a m e > w d A c c e s s i b l e 3 0 0 : 0 0 : 4 7 . 7 < / B o o k M a r k E n t r y N a m e > < B o o k M a r k E x i t N a m e > w d A c c e s s i b l e 3 0 0 : 0 0 : 5 4 . 4 < / B o o k M a r k E x i t N a m e > < B o o k M a r k E n t r y P o s i t i o n > 4 7 7 3 3 < / B o o k M a r k E n t r y P o s i t i o n > < B o o k M a r k E x i t P o s i t i o n > 5 4 4 0 0 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 1 9 0 f e a a 8 - 3 7 3 9 - 4 f b c - b 9 0 0 - 5 d 5 4 3 2 4 5 2 1 3 2 < / I n t e r n a l I d > < N a m e > w d A c c e s s i b l e 3 T o a d d 0 0 : 0 0 : 5 4 . 5 - 0 0 : 0 0 : 5 8 . 6 < / N a m e > < T e x t >   T o   a d d   a l t   t e x t   t o   a   p i c t u r e ,   s h a p e ,   c h a r t ,   o r   S m a r t A r t   g r a p h i c , < / T e x t > < B o o k M a r k E n t r y N a m e > w d A c c e s s i b l e 3 0 0 : 0 0 : 5 4 . 5 < / B o o k M a r k E n t r y N a m e > < B o o k M a r k E x i t N a m e > w d A c c e s s i b l e 3 0 0 : 0 0 : 5 8 . 6 < / B o o k M a r k E x i t N a m e > < B o o k M a r k E n t r y P o s i t i o n > 5 4 5 0 0 < / B o o k M a r k E n t r y P o s i t i o n > < B o o k M a r k E x i t P o s i t i o n > 5 8 6 3 3 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 6 0 f 2 6 9 6 8 - b 5 b c - 4 f d a - a 7 c 3 - d f 5 7 f 8 a a a e 7 4 < / I n t e r n a l I d > < N a m e > w d A c c e s s i b l e 3 r i g h t - c l i c k i t , 0 0 : 0 0 : 5 8 . 7 - 0 0 : 0 1 : 0 4 . 2 < / N a m e > < T e x t >   r i g h t - c l i c k   i t ,   c l i c k   F o r m a t   P i c t u r e ,   a n d   t h e n   c l i c k   t h e   A l t   T e x t   b e a d . < / T e x t > < B o o k M a r k E n t r y N a m e > w d A c c e s s i b l e 3 0 0 : 0 0 : 5 8 . 7 < / B o o k M a r k E n t r y N a m e > < B o o k M a r k E x i t N a m e > w d A c c e s s i b l e 3 0 0 : 0 1 : 0 4 . 2 < / B o o k M a r k E x i t N a m e > < B o o k M a r k E n t r y P o s i t i o n > 5 8 7 3 3 < / B o o k M a r k E n t r y P o s i t i o n > < B o o k M a r k E x i t P o s i t i o n > 6 4 2 3 3 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 0 b b b 8 8 c e - 7 2 5 e - 4 0 e 2 - a 9 1 7 - d e 3 6 c e 3 f c 2 e c < / I n t e r n a l I d > < N a m e > w d A c c e s s i b l e 3 N o t e t h a t 0 0 : 0 1 : 0 4 . 3 - 0 0 : 0 1 : 0 9 . 6 < / N a m e > < T e x t >   N o t e   t h a t   y o u  l l   n e e d   t o   c l i c k   t h e   b o r d e r   o f   a   c h a r t   o r   S m a r t A r t   g r a p h i c   a n d   n o t   t h e   i n d i v i d u a l   s h a p e   o r   p i e c e . < / T e x t > < B o o k M a r k E n t r y N a m e > w d A c c e s s i b l e 3 0 0 : 0 1 : 0 4 . 3 < / B o o k M a r k E n t r y N a m e > < B o o k M a r k E x i t N a m e > w d A c c e s s i b l e 3 0 0 : 0 1 : 0 9 . 6 < / B o o k M a r k E x i t N a m e > < B o o k M a r k E n t r y P o s i t i o n > 6 4 3 3 3 < / B o o k M a r k E n t r y P o s i t i o n > < B o o k M a r k E x i t P o s i t i o n > 6 9 6 6 7 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 8 7 f 6 3 2 2 4 - 0 e 7 7 - 4 4 c 2 - 9 9 6 1 - 5 d c 6 e 0 f 5 7 a 2 3 < / I n t e r n a l I d > < N a m e > w d A c c e s s i b l e 3 I n t h e 0 0 : 0 1 : 0 9 . 7 - 0 0 : 0 1 : 1 6 . 8 < / N a m e > < T e x t >   I n   t h e   D e s c r i p t i o n   b o x ,   e n t e r   a n   e x p l a n a t i o n   o f   t h e   n o n - t e x t   i t e m ,   a n d   t h e n   c l i c k   C l o s e . < / T e x t > < B o o k M a r k E n t r y N a m e > w d A c c e s s i b l e 3 0 0 : 0 1 : 0 9 . 7 < / B o o k M a r k E n t r y N a m e > < B o o k M a r k E x i t N a m e > w d A c c e s s i b l e 3 0 0 : 0 1 : 1 6 . 8 < / B o o k M a r k E x i t N a m e > < B o o k M a r k E n t r y P o s i t i o n > 6 9 7 6 7 < / B o o k M a r k E n t r y P o s i t i o n > < B o o k M a r k E x i t P o s i t i o n > 7 6 8 0 0 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 8 8 0 7 0 0 4 5 - e 7 e d - 4 b 8 2 - 8 2 3 0 - 8 2 6 d d f 7 1 c 3 c b < / I n t e r n a l I d > < N a m e > w d A c c e s s i b l e 3 T o a d d 0 0 : 0 1 : 1 6 . 9 - 0 0 : 0 1 : 3 2 . 0 < / N a m e > < T e x t >   T o   a d d   a l t   t e x t   t o   a   t a b l e ,   r i g h t - c l i c k   t h e   t a b l e ,   c l i c k   T a b l e   P r o p e r t i e s ,   a n d   t h e n   c l i c k   t h e   A l t   T e x t   t a b . < / T e x t > < B o o k M a r k E n t r y N a m e > w d A c c e s s i b l e 3 0 0 : 0 1 : 1 6 . 9 < / B o o k M a r k E n t r y N a m e > < B o o k M a r k E x i t N a m e > w d A c c e s s i b l e 3 0 0 : 0 1 : 3 2 . 0 < / B o o k M a r k E x i t N a m e > < B o o k M a r k E n t r y P o s i t i o n > 7 6 9 0 0 < / B o o k M a r k E n t r y P o s i t i o n > < B o o k M a r k E x i t P o s i t i o n > 9 2 0 0 0 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 f c 9 a 9 7 e 2 - 0 7 4 0 - 4 b 9 7 - 9 7 0 6 - 7 f 5 6 f 3 f 1 b 7 1 6 < / I n t e r n a l I d > < N a m e > w d A c c e s s i b l e 3 I n t h e 0 0 : 0 1 : 3 2 . 1 - 0 0 : 0 1 : 3 7 . 1 < / N a m e > < T e x t >   I n   t h e   D e s c r i p t i o n   b o x ,   e n t e r   a n   e x p l a n a t i o n   f o r   t h e   t a b l e . < / T e x t > < B o o k M a r k E n t r y N a m e > w d A c c e s s i b l e 3 0 0 : 0 1 : 3 2 . 1 < / B o o k M a r k E n t r y N a m e > < B o o k M a r k E x i t N a m e > w d A c c e s s i b l e 3 0 0 : 0 1 : 3 7 . 1 < / B o o k M a r k E x i t N a m e > < B o o k M a r k E n t r y P o s i t i o n > 9 2 1 0 0 < / B o o k M a r k E n t r y P o s i t i o n > < B o o k M a r k E x i t P o s i t i o n > 9 7 1 3 3 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 e d 5 3 7 4 e 9 - 1 e 3 e - 4 4 a 3 - 9 f 6 0 - a 2 7 1 8 3 5 0 0 a 6 3 < / I n t e r n a l I d > < N a m e > w d A c c e s s i b l e 3 N o w n o t e 0 0 : 0 1 : 3 7 . 2 - 0 0 : 0 1 : 4 1 . 9 < / N a m e > < T e x t >   N o w   n o t e   t h a t   w h e n   y o u   h a v e   c o m p l e x   c o n t e n t   t o   d e s c r i b e ,   i n c l u d i n g   a   t i t l e   i s   u s e f u l . < / T e x t > < B o o k M a r k E n t r y N a m e > w d A c c e s s i b l e 3 0 0 : 0 1 : 3 7 . 2 < / B o o k M a r k E n t r y N a m e > < B o o k M a r k E x i t N a m e > w d A c c e s s i b l e 3 0 0 : 0 1 : 4 1 . 9 < / B o o k M a r k E x i t N a m e > < B o o k M a r k E n t r y P o s i t i o n > 9 7 2 3 3 < / B o o k M a r k E n t r y P o s i t i o n > < B o o k M a r k E x i t P o s i t i o n > 1 0 1 9 0 0 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 f c 3 e f 6 4 6 - 3 1 5 2 - 4 7 2 b - 8 2 1 2 - 7 9 5 d 4 7 8 5 3 0 b 9 < / I n t e r n a l I d > < N a m e > w d A c c e s s i b l e 3 I n s o m e 0 0 : 0 1 : 4 2 . 0 - 0 0 : 0 1 : 4 7 . 9 < / N a m e > < T e x t >   I n   s o m e   c a s e s ,   t h i s   m i g h t   m a k e   n e e d i n g   t o   r e a d   t h e   f u l l   d e s c r i p t i o n   u n n e c e s s a r y . < / T e x t > < B o o k M a r k E n t r y N a m e > w d A c c e s s i b l e 3 0 0 : 0 1 : 4 2 . 0 < / B o o k M a r k E n t r y N a m e > < B o o k M a r k E x i t N a m e > w d A c c e s s i b l e 3 0 0 : 0 1 : 4 7 . 9 < / B o o k M a r k E x i t N a m e > < B o o k M a r k E n t r y P o s i t i o n > 1 0 2 0 0 0 < / B o o k M a r k E n t r y P o s i t i o n > < B o o k M a r k E x i t P o s i t i o n > 1 0 7 9 3 3 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 b 5 5 0 7 f 7 2 - b f 0 b - 4 b 5 b - 9 a 8 2 - 7 d d 2 6 b 4 8 b 1 9 3 < / I n t e r n a l I d > < N a m e > w d A c c e s s i b l e 3 W h e n y o u ' v e 0 0 : 0 1 : 5 0 . 0 - 0 0 : 0 1 : 5 4 . 7 < / N a m e > < T e x t >   W h e n   y o u ' v e   f i n i s h e d   e n t e r i n g   a   D e s c r i p t i o n   a n d   a   T i t l e ,   c l i c k   O K . < / T e x t > < B o o k M a r k E n t r y N a m e > w d A c c e s s i b l e 3 0 0 : 0 1 : 5 0 . 0 < / B o o k M a r k E n t r y N a m e > < B o o k M a r k E x i t N a m e > w d A c c e s s i b l e 3 0 0 : 0 1 : 5 4 . 7 < / B o o k M a r k E x i t N a m e > < B o o k M a r k E n t r y P o s i t i o n > 1 1 0 0 3 3 < / B o o k M a r k E n t r y P o s i t i o n > < B o o k M a r k E x i t P o s i t i o n > 1 1 4 7 0 0 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 7 2 a 4 d 7 4 5 - 5 4 4 c - 4 5 c d - 9 2 9 4 - d f 8 e e 9 8 f d 8 e 9 < / I n t e r n a l I d > < N a m e > w d A c c e s s i b l e 3 N o w i f 0 0 : 0 1 : 5 7 . 3 - 0 0 : 0 1 : 5 9 . 7 < / N a m e > < T e x t >   N o w   i f   y o u   f r e q u e n t l y   a d d   a l t   t e x t   t o   c o n t e n t   i n   y o u r   d o c u m e n t s , < / T e x t > < B o o k M a r k E n t r y N a m e > w d A c c e s s i b l e 3 0 0 : 0 1 : 5 7 . 3 < / B o o k M a r k E n t r y N a m e > < B o o k M a r k E x i t N a m e > w d A c c e s s i b l e 3 0 0 : 0 1 : 5 9 . 7 < / B o o k M a r k E x i t N a m e > < B o o k M a r k E n t r y P o s i t i o n > 1 1 7 3 0 0 < / B o o k M a r k E n t r y P o s i t i o n > < B o o k M a r k E x i t P o s i t i o n > 1 1 9 7 6 7 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 e 4 5 6 4 b 1 9 - b b 7 b - 4 6 3 5 - a 8 9 f - c 5 7 2 9 5 c c 7 b d e < / I n t e r n a l I d > < N a m e > w d A c c e s s i b l e 3 y o u c a n 0 0 : 0 1 : 5 9 . 8 - 0 0 : 0 2 : 0 4 . 1 < / N a m e > < T e x t >   y o u   c a n   a d d   t h e   a l t   t e x t   s h o r t c u t   c o m m a n d   t o   y o u r   Q u i c k   A c c e s s   T o o l b a r . < / T e x t > < B o o k M a r k E n t r y N a m e > w d A c c e s s i b l e 3 0 0 : 0 1 : 5 9 . 8 < / B o o k M a r k E n t r y N a m e > < B o o k M a r k E x i t N a m e > w d A c c e s s i b l e 3 0 0 : 0 2 : 0 4 . 1 < / B o o k M a r k E x i t N a m e > < B o o k M a r k E n t r y P o s i t i o n > 1 1 9 8 6 7 < / B o o k M a r k E n t r y P o s i t i o n > < B o o k M a r k E x i t P o s i t i o n > 1 2 4 1 6 7 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 d 2 4 5 6 e 4 4 - f 1 f b - 4 7 6 e - 8 0 6 0 - 8 0 6 4 4 1 a 2 9 0 9 5 < / I n t e r n a l I d > < N a m e > w d A c c e s s i b l e 3 I n t h e 0 0 : 0 2 : 0 4 . 2 - 0 0 : 0 2 : 1 1 . 5 < / N a m e > < T e x t >   I n   t h e   u p p e r   l e f t   c o r n e r   a b o v e   t h e   R i b b o n ,   c l i c k   t h e   Q u i c k   A c c e s s   T o o l b a r   d r o p d o w n ,   a n d   t h e n   c l i c k   M o r e   C o m m a n d s . < / T e x t > < B o o k M a r k E n t r y N a m e > w d A c c e s s i b l e 3 0 0 : 0 2 : 0 4 . 2 < / B o o k M a r k E n t r y N a m e > < B o o k M a r k E x i t N a m e > w d A c c e s s i b l e 3 0 0 : 0 2 : 1 1 . 5 < / B o o k M a r k E x i t N a m e > < B o o k M a r k E n t r y P o s i t i o n > 1 2 4 2 6 7 < / B o o k M a r k E n t r y P o s i t i o n > < B o o k M a r k E x i t P o s i t i o n > 1 3 1 5 0 0 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 0 9 1 a a 1 5 c - 5 7 9 4 - 4 4 d 3 - a 5 9 8 - f e 7 5 a 9 3 2 e b 9 0 < / I n t e r n a l I d > < N a m e > w d A c c e s s i b l e 3 U n d e r C h o o s e 0 0 : 0 2 : 1 1 . 6 - 0 0 : 0 2 : 1 8 . 3 < / N a m e > < T e x t >   U n d e r   C h o o s e   c o m m a n d s   f r o m ,   c l i c k   C o m m a n d s   N o t   i n   t h e   R i b b o n . < / T e x t > < B o o k M a r k E n t r y N a m e > w d A c c e s s i b l e 3 0 0 : 0 2 : 1 1 . 6 < / B o o k M a r k E n t r y N a m e > < B o o k M a r k E x i t N a m e > w d A c c e s s i b l e 3 0 0 : 0 2 : 1 8 . 3 < / B o o k M a r k E x i t N a m e > < B o o k M a r k E n t r y P o s i t i o n > 1 3 1 6 0 0 < / B o o k M a r k E n t r y P o s i t i o n > < B o o k M a r k E x i t P o s i t i o n > 1 3 8 3 3 3 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 b f 0 7 2 d 3 0 - 3 0 c 2 - 4 0 7 2 - a a 4 7 - d 5 8 0 3 1 2 d b 6 0 6 < / I n t e r n a l I d > < N a m e > w d A c c e s s i b l e 3 C l i c k A l t 0 0 : 0 2 : 1 8 . 4 - 0 0 : 0 2 : 2 8 . 3 < / N a m e > < T e x t >   C l i c k   A l t   T e x t .   C l i c k   A d d   t o   m o v e   i t   t o   t h e   T o o l b a r   c o l u m n ,   a n d   t h e n   c l i c k   O K . < / T e x t > < B o o k M a r k E n t r y N a m e > w d A c c e s s i b l e 3 0 0 : 0 2 : 1 8 . 4 < / B o o k M a r k E n t r y N a m e > < B o o k M a r k E x i t N a m e > w d A c c e s s i b l e 3 0 0 : 0 2 : 2 8 . 3 < / B o o k M a r k E x i t N a m e > < B o o k M a r k E n t r y P o s i t i o n > 1 3 8 4 3 3 < / B o o k M a r k E n t r y P o s i t i o n > < B o o k M a r k E x i t P o s i t i o n > 1 4 8 3 0 0 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 2 b b 2 1 e d 8 - a 2 9 2 - 4 9 5 6 - 9 c 4 8 - 6 9 f 6 1 e 4 0 8 a 7 e < / I n t e r n a l I d > < N a m e > w d A c c e s s i b l e 3 N e x t , s e l e c t 0 0 : 0 2 : 3 2 . 6 - 0 0 : 0 2 : 4 4 . 4 < / N a m e > < T e x t >   N e x t ,   s e l e c t   t h e   i m a g e ,   c l i c k   t h e   n e w   A l t   T e x t   t o o l b a r   b u t t o n   i n   y o u r   Q u i c k   A c c e s s   T o o l b a r ,   a n d   t h e n   a d d   y o u r   a l t   t e x t . < / T e x t > < B o o k M a r k E n t r y N a m e > w d A c c e s s i b l e 3 0 0 : 0 2 : 3 2 . 6 < / B o o k M a r k E n t r y N a m e > < B o o k M a r k E x i t N a m e > w d A c c e s s i b l e 3 0 0 : 0 2 : 4 4 . 4 < / B o o k M a r k E x i t N a m e > < B o o k M a r k E n t r y P o s i t i o n > 1 5 2 6 6 7 < / B o o k M a r k E n t r y P o s i t i o n > < B o o k M a r k E x i t P o s i t i o n > 1 6 4 4 0 0 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 7 d c 7 6 9 f f - 5 a e 9 - 4 c 7 8 - a 9 b 7 - 0 f 5 d 5 6 a 2 f e e 0 < / I n t e r n a l I d > < N a m e > w d A c c e s s i b l e 3 Y o u c a n 0 0 : 0 2 : 4 4 . 5 - 0 0 : 0 2 : 4 9 . 1 < / N a m e > < T e x t >   Y o u   c a n   n o w   a d d   n e w   a l t   t e x t   w i t h   o n e   c l i c k   f r o m   t h e   Q u i c k   A c c e s s   T o o l b a r . < / T e x t > < B o o k M a r k E n t r y N a m e > w d A c c e s s i b l e 3 0 0 : 0 2 : 4 4 . 5 < / B o o k M a r k E n t r y N a m e > < B o o k M a r k E x i t N a m e > w d A c c e s s i b l e 3 0 0 : 0 2 : 4 9 . 1 < / B o o k M a r k E x i t N a m e > < B o o k M a r k E n t r y P o s i t i o n > 1 6 4 5 0 0 < / B o o k M a r k E n t r y P o s i t i o n > < B o o k M a r k E x i t P o s i t i o n > 1 6 9 1 3 3 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 e 1 b c 7 9 7 5 - c f e e - 4 c 6 e - 9 b 8 2 - f 2 0 3 f 2 3 0 0 2 2 d < / I n t e r n a l I d > < N a m e > w d A c c e s s i b l e 3 U p n e x t , 0 0 : 0 2 : 4 9 . 2 - 0 0 : 0 2 : 5 2 . 5 < / N a m e > < T e x t >   U p   n e x t ,   s t r u c t u r e   t a b l e s   f o r   e a s y   n a v i g a t i o n . < / T e x t > < B o o k M a r k E n t r y N a m e > w d A c c e s s i b l e 3 0 0 : 0 2 : 4 9 . 2 < / B o o k M a r k E n t r y N a m e > < B o o k M a r k E x i t N a m e > w d A c c e s s i b l e 3 0 0 : 0 2 : 5 2 . 5 < / B o o k M a r k E x i t N a m e > < B o o k M a r k E n t r y P o s i t i o n > 1 6 9 2 3 3 < / B o o k M a r k E n t r y P o s i t i o n > < B o o k M a r k E x i t P o s i t i o n > 1 7 2 5 6 7 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8.xml>��< ? x m l   v e r s i o n = " 1 . 0 "   e n c o d i n g = " u t f - 1 6 " ? > < C a p t i o n I t e m s L i s t   x m l n s : x s i = " h t t p : / / w w w . w 3 . o r g / 2 0 0 1 / X M L S c h e m a - i n s t a n c e "   x m l n s : x s d = " h t t p : / / w w w . w 3 . o r g / 2 0 0 1 / X M L S c h e m a " > < I d > 3 2 3 1 c 3 f a - 3 3 2 2 - 4 6 b 8 - b 6 a d - b a 2 6 9 c 5 a 0 d c f < / I d > < C a p t i o n I t e m s > < C a p t i o n I t e m > < I n t e r n a l I d > b 0 3 6 1 d 4 6 - 6 b 4 0 - 4 8 4 9 - 9 9 3 7 - d 2 b e f 7 f 2 5 d a d < / I n t e r n a l I d > < N a m e > w d A c c e s s i b l e 4 I f y o u 0 0 : 0 0 : 0 1 . 0 - 0 0 : 0 0 : 0 6 . 3 < / N a m e > < T e x t >   I f   y o u   u s e   t a b l e s   i n   y o u r   d o c u m e n t s ,   e i t h e r   f o r   p r e s e n t i n g   d a t a   o r   f o r   f o r m a t t i n g ,   i t ' s   i m p o r t a n t   t o   m a k e   t h e m < / T e x t > < B o o k M a r k E n t r y N a m e > w d A c c e s s i b l e 4 0 0 : 0 0 : 0 1 . 0 < / B o o k M a r k E n t r y N a m e > < B o o k M a r k E x i t N a m e > w d A c c e s s i b l e 4 0 0 : 0 0 : 0 6 . 3 < / B o o k M a r k E x i t N a m e > < B o o k M a r k E n t r y P o s i t i o n > 1 0 0 0 < / B o o k M a r k E n t r y P o s i t i o n > < B o o k M a r k E x i t P o s i t i o n > 6 3 0 0 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 5 3 5 5 8 7 e 6 - b f 7 a - 4 0 0 b - a 2 e 5 - 5 b 8 3 1 2 e 4 d 4 7 4 < / I n t e r n a l I d > < N a m e > w d A c c e s s i b l e 4 p r e d i c t a b l e a n d 0 0 : 0 0 : 0 6 . 4 - 0 0 : 0 0 : 1 2 . 5 < / N a m e > < T e x t >   p r e d i c t a b l e   a n d   e a s i e r   t o   n a v i g a t e   b y   a v o i d i n g   n e s t e d   t a b l e s ,   m e r g e d ,   o r   s p l i t   c e l l s . < / T e x t > < B o o k M a r k E n t r y N a m e > w d A c c e s s i b l e 4 0 0 : 0 0 : 0 6 . 4 < / B o o k M a r k E n t r y N a m e > < B o o k M a r k E x i t N a m e > w d A c c e s s i b l e 4 0 0 : 0 0 : 1 2 . 5 < / B o o k M a r k E x i t N a m e > < B o o k M a r k E n t r y P o s i t i o n > 6 4 0 0 < / B o o k M a r k E n t r y P o s i t i o n > < B o o k M a r k E x i t P o s i t i o n > 1 2 5 0 0 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 5 0 d e c 4 a 7 - b 4 3 9 - 4 3 8 d - a 0 c 3 - a a 7 b 6 b b 0 e 2 f b < / I n t e r n a l I d > < N a m e > w d A c c e s s i b l e 4 T a b l e s s h o u l d 0 0 : 0 0 : 1 2 . 6 - 0 0 : 0 0 : 1 6 . 8 < / N a m e > < T e x t >   T a b l e s   s h o u l d   b e   s i m p l e .   Y o u   c a n   c h e c k   t h e   r e a d i n g   o r d e r   b y   t a b b i n g   t h r o u g h   t h e   c e l l s < / T e x t > < B o o k M a r k E n t r y N a m e > w d A c c e s s i b l e 4 0 0 : 0 0 : 1 2 . 6 < / B o o k M a r k E n t r y N a m e > < B o o k M a r k E x i t N a m e > w d A c c e s s i b l e 4 0 0 : 0 0 : 1 6 . 8 < / B o o k M a r k E x i t N a m e > < B o o k M a r k E n t r y P o s i t i o n > 1 2 6 0 0 < / B o o k M a r k E n t r y P o s i t i o n > < B o o k M a r k E x i t P o s i t i o n > 1 6 8 3 3 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 5 b b 3 3 d 8 9 - b 9 0 a - 4 0 0 2 - 9 9 5 9 - 6 f 6 f 9 3 d 0 d 9 3 6 < / I n t e r n a l I d > < N a m e > w d A c c e s s i b l e 4 t o m a k e 0 0 : 0 0 : 1 6 . 9 - 0 0 : 0 0 : 2 0 . 6 < / N a m e > < T e x t >   t o   m a k e   s u r e   t h e   i n f o r m a t i o n   i s   p r e s e n t e d   i n   a   l o g i c a l   o r d e r . < / T e x t > < B o o k M a r k E n t r y N a m e > w d A c c e s s i b l e 4 0 0 : 0 0 : 1 6 . 9 < / B o o k M a r k E n t r y N a m e > < B o o k M a r k E x i t N a m e > w d A c c e s s i b l e 4 0 0 : 0 0 : 2 0 . 6 < / B o o k M a r k E x i t N a m e > < B o o k M a r k E n t r y P o s i t i o n > 1 6 9 3 3 < / B o o k M a r k E n t r y P o s i t i o n > < B o o k M a r k E x i t P o s i t i o n > 2 0 6 0 0 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 9 9 f 0 6 1 8 8 - a 0 6 4 - 4 a 2 d - a d f c - 3 4 b 0 9 0 0 0 a 9 6 f < / I n t e r n a l I d > < N a m e > w d A c c e s s i b l e 4 F o r E n g l i s h , 0 0 : 0 0 : 2 0 . 7 - 0 0 : 0 0 : 2 4 . 4 < / N a m e > < T e x t >   F o r   E n g l i s h ,   t h a t   m e a n s   l e f t   t o   r i g h t ,   a n d   t o p   t o   b o t t o m . < / T e x t > < B o o k M a r k E n t r y N a m e > w d A c c e s s i b l e 4 0 0 : 0 0 : 2 0 . 7 < / B o o k M a r k E n t r y N a m e > < B o o k M a r k E x i t N a m e > w d A c c e s s i b l e 4 0 0 : 0 0 : 2 4 . 4 < / B o o k M a r k E x i t N a m e > < B o o k M a r k E n t r y P o s i t i o n > 2 0 7 0 0 < / B o o k M a r k E n t r y P o s i t i o n > < B o o k M a r k E x i t P o s i t i o n > 2 4 4 3 3 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 7 6 b 0 a e 8 5 - b 6 d 6 - 4 d 7 c - b 2 c 3 - f 8 1 9 6 3 7 c 1 2 f f < / I n t e r n a l I d > < N a m e > w d A c c e s s i b l e 4 H a v i n g a 0 0 : 0 0 : 2 4 . 5 - 0 0 : 0 0 : 2 8 . 8 < / N a m e > < T e x t >   H a v i n g   a   d e s i g n a t e d   h e a d e r   r o w   i n   d a t a   t a b l e s   m a k e s   t h e m   e a s i e r   t o   n a v i g a t e . < / T e x t > < B o o k M a r k E n t r y N a m e > w d A c c e s s i b l e 4 0 0 : 0 0 : 2 4 . 5 < / B o o k M a r k E n t r y N a m e > < B o o k M a r k E x i t N a m e > w d A c c e s s i b l e 4 0 0 : 0 0 : 2 8 . 8 < / B o o k M a r k E x i t N a m e > < B o o k M a r k E n t r y P o s i t i o n > 2 4 5 3 3 < / B o o k M a r k E n t r y P o s i t i o n > < B o o k M a r k E x i t P o s i t i o n > 2 8 8 6 7 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 8 e 5 2 d b 6 2 - 7 c 5 f - 4 6 2 c - 9 7 0 2 - 7 0 3 0 8 b 3 0 9 0 2 e < / I n t e r n a l I d > < N a m e > w d A c c e s s i b l e 4 A t a b l e 0 0 : 0 0 : 2 8 . 9 - 0 0 : 0 0 : 3 2 . 8 < / N a m e > < T e x t >   A   t a b l e   h e a d e r   r o w   c o n t a i n s   c o l u m n   h e a d i n g s   t h a t   p r o v i d e   c o n t e x t . < / T e x t > < B o o k M a r k E n t r y N a m e > w d A c c e s s i b l e 4 0 0 : 0 0 : 2 8 . 9 < / B o o k M a r k E n t r y N a m e > < B o o k M a r k E x i t N a m e > w d A c c e s s i b l e 4 0 0 : 0 0 : 3 2 . 8 < / B o o k M a r k E x i t N a m e > < B o o k M a r k E n t r y P o s i t i o n > 2 8 9 6 7 < / B o o k M a r k E n t r y P o s i t i o n > < B o o k M a r k E x i t P o s i t i o n > 3 2 8 3 3 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 4 9 9 b a 3 a 5 - 7 0 a e - 4 2 3 2 - 8 f 7 b - 9 a 1 f e b 0 d 7 5 9 0 < / I n t e r n a l I d > < N a m e > w d A c c e s s i b l e 4 I f t h e 0 0 : 0 0 : 3 2 . 9 - 0 0 : 0 0 : 3 7 . 7 < / N a m e > < T e x t >   I f   t h e   t a b l e   i s   l a r g e   a n d   c r o s s e s   p a g e   o r   s e c t i o n   b r e a k s ,   r e p e a t i n g   h e a d e r   r o w s < / T e x t > < B o o k M a r k E n t r y N a m e > w d A c c e s s i b l e 4 0 0 : 0 0 : 3 2 . 9 < / B o o k M a r k E n t r y N a m e > < B o o k M a r k E x i t N a m e > w d A c c e s s i b l e 4 0 0 : 0 0 : 3 7 . 7 < / B o o k M a r k E x i t N a m e > < B o o k M a r k E n t r y P o s i t i o n > 3 2 9 3 3 < / B o o k M a r k E n t r y P o s i t i o n > < B o o k M a r k E x i t P o s i t i o n > 3 7 7 0 0 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 c 1 e 1 b 4 1 3 - f 6 8 4 - 4 6 e 4 - a 1 9 3 - 5 0 1 4 3 e 6 b 9 0 2 4 < / I n t e r n a l I d > < N a m e > w d A c c e s s i b l e 4 w i l l e n s u r e 0 0 : 0 0 : 3 7 . 8 - 0 0 : 0 0 : 4 1 . 7 < / N a m e > < T e x t >   w i l l   e n s u r e   t h a t   t h e   c o l u m n   h e a d i n g s   a p p e a r   a t   t h e   t o p   o f   e v e r y   n e w   p a g e , < / T e x t > < B o o k M a r k E n t r y N a m e > w d A c c e s s i b l e 4 0 0 : 0 0 : 3 7 . 8 < / B o o k M a r k E n t r y N a m e > < B o o k M a r k E x i t N a m e > w d A c c e s s i b l e 4 0 0 : 0 0 : 4 1 . 7 < / B o o k M a r k E x i t N a m e > < B o o k M a r k E n t r y P o s i t i o n > 3 7 8 0 0 < / B o o k M a r k E n t r y P o s i t i o n > < B o o k M a r k E x i t P o s i t i o n > 4 1 7 3 3 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 9 5 8 e 2 f 6 8 - 3 e 1 e - 4 6 d 4 - a 7 2 4 - d a 3 e 9 4 d 5 0 a 2 f < / I n t e r n a l I d > < N a m e > w d A c c e s s i b l e 4 m a k i n g i t 0 0 : 0 0 : 4 1 . 8 - 0 0 : 0 0 : 4 7 . 6 < / N a m e > < T e x t >   m a k i n g   i t   e a s i e r   f o r   p e o p l e   u s i n g   s c r e e n   r e a d e r s   t o   k e e p   t r a c k   o f   w h e r e   t h e y   a r e   a n d   w h a t   t h e y   a r e   l o o k i n g   a t . < / T e x t > < B o o k M a r k E n t r y N a m e > w d A c c e s s i b l e 4 0 0 : 0 0 : 4 1 . 8 < / B o o k M a r k E n t r y N a m e > < B o o k M a r k E x i t N a m e > w d A c c e s s i b l e 4 0 0 : 0 0 : 4 7 . 6 < / B o o k M a r k E x i t N a m e > < B o o k M a r k E n t r y P o s i t i o n > 4 1 8 3 3 < / B o o k M a r k E n t r y P o s i t i o n > < B o o k M a r k E x i t P o s i t i o n > 4 7 6 0 0 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 8 1 2 2 d d 7 6 - f 6 e 9 - 4 9 a 0 - 8 0 a 4 - 6 6 4 0 3 8 3 2 6 5 d 9 < / I n t e r n a l I d > < N a m e > w d A c c e s s i b l e 4 F i r s t , h i g h l i g h t 0 0 : 0 0 : 4 7 . 7 - 0 0 : 0 0 : 5 4 . 2 < / N a m e > < T e x t >   F i r s t ,   h i g h l i g h t   t h e   t a b l e   r o w s   y o u   w a n t   t o   d e s i g n a t e   a s   t h e   h e a d e r ,   a n d   t h e n   c l i c k   t h e   L a y o u t   t a b   i n   T a b l e   T o o l s . < / T e x t > < B o o k M a r k E n t r y N a m e > w d A c c e s s i b l e 4 0 0 : 0 0 : 4 7 . 7 < / B o o k M a r k E n t r y N a m e > < B o o k M a r k E x i t N a m e > w d A c c e s s i b l e 4 0 0 : 0 0 : 5 4 . 2 < / B o o k M a r k E x i t N a m e > < B o o k M a r k E n t r y P o s i t i o n > 4 7 7 0 0 < / B o o k M a r k E n t r y P o s i t i o n > < B o o k M a r k E x i t P o s i t i o n > 5 4 2 3 3 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 a 0 b 5 5 e 2 4 - b 5 2 f - 4 f e 3 - 9 e a 3 - c e 1 c 9 b b 6 3 8 4 3 < / I n t e r n a l I d > < N a m e > w d A c c e s s i b l e 4 I n t h e 0 0 : 0 0 : 5 4 . 3 - 0 0 : 0 0 : 5 7 . 8 < / N a m e > < T e x t >   I n   t h e   D a t a   g r o u p ,   c l i c k   R e p e a t   H e a d e r   R o w s . < / T e x t > < B o o k M a r k E n t r y N a m e > w d A c c e s s i b l e 4 0 0 : 0 0 : 5 4 . 3 < / B o o k M a r k E n t r y N a m e > < B o o k M a r k E x i t N a m e > w d A c c e s s i b l e 4 0 0 : 0 0 : 5 7 . 8 < / B o o k M a r k E x i t N a m e > < B o o k M a r k E n t r y P o s i t i o n > 5 4 3 3 3 < / B o o k M a r k E n t r y P o s i t i o n > < B o o k M a r k E x i t P o s i t i o n > 5 7 8 3 3 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 6 c 6 4 0 b 5 8 - 6 a b f - 4 6 c c - 8 3 2 4 - 8 f 4 4 6 a 3 3 d 7 7 b < / I n t e r n a l I d > < N a m e > w d A c c e s s i b l e 4 T a b l e s a r e 0 0 : 0 0 : 5 7 . 9 - 0 0 : 0 1 : 0 0 . 6 < / N a m e > < T e x t >   T a b l e s   a r e   a l s o   u s e d   f o r   f o r m a t t i n g   a n d   o r g a n i z i n g . < / T e x t > < B o o k M a r k E n t r y N a m e > w d A c c e s s i b l e 4 0 0 : 0 0 : 5 7 . 9 < / B o o k M a r k E n t r y N a m e > < B o o k M a r k E x i t N a m e > w d A c c e s s i b l e 4 0 0 : 0 1 : 0 0 . 6 < / B o o k M a r k E x i t N a m e > < B o o k M a r k E n t r y P o s i t i o n > 5 7 9 3 3 < / B o o k M a r k E n t r y P o s i t i o n > < B o o k M a r k E x i t P o s i t i o n > 6 0 6 0 0 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 2 2 0 e 8 3 9 6 - a 2 9 9 - 4 1 c 1 - a b 7 7 - a 4 b a d a e f 6 1 7 d < / I n t e r n a l I d > < N a m e > w d A c c e s s i b l e 4 F o r e x a m p l e , 0 0 : 0 1 : 0 0 . 7 - 0 0 : 0 1 : 0 6 . 6 < / N a m e > < T e x t >   F o r   e x a m p l e ,   w h e n   y o u  r e   d e s i g n i n g   a   f o r m ,   t h e   e n t i r e   d o c u m e n t   i s   o f t e n   b a s e d   o n   a   h e a v i l y   f o r m a t t e d   t a b l e , < / T e x t > < B o o k M a r k E n t r y N a m e > w d A c c e s s i b l e 4 0 0 : 0 1 : 0 0 . 7 < / B o o k M a r k E n t r y N a m e > < B o o k M a r k E x i t N a m e > w d A c c e s s i b l e 4 0 0 : 0 1 : 0 6 . 6 < / B o o k M a r k E x i t N a m e > < B o o k M a r k E n t r y P o s i t i o n > 6 0 7 0 0 < / B o o k M a r k E n t r y P o s i t i o n > < B o o k M a r k E x i t P o s i t i o n > 6 6 6 0 0 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 7 9 4 a 7 2 f 5 - 6 4 7 f - 4 a a 1 - a 9 a f - e 7 d 7 d d 4 e e f f 7 < / I n t e r n a l I d > < N a m e > w d A c c e s s i b l e 4 w h i c h m a k e s 0 0 : 0 1 : 0 6 . 7 - 0 0 : 0 1 : 0 9 . 5 < / N a m e > < T e x t >   w h i c h   m a k e s   i t   h a r d   f o r   p e o p l e   t o   n a v i g a t e   w i t h   a   s c r e e n   r e a d e r . < / T e x t > < B o o k M a r k E n t r y N a m e > w d A c c e s s i b l e 4 0 0 : 0 1 : 0 6 . 7 < / B o o k M a r k E n t r y N a m e > < B o o k M a r k E x i t N a m e > w d A c c e s s i b l e 4 0 0 : 0 1 : 0 9 . 5 < / B o o k M a r k E x i t N a m e > < B o o k M a r k E n t r y P o s i t i o n > 6 6 7 0 0 < / B o o k M a r k E n t r y P o s i t i o n > < B o o k M a r k E x i t P o s i t i o n > 6 9 5 6 7 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 8 9 9 d a 9 0 8 - a 0 a d - 4 4 d 2 - a 1 1 b - b 0 c 9 5 1 5 f 2 9 6 4 < / I n t e r n a l I d > < N a m e > w d A c c e s s i b l e 4 K e e p f o r m a t t i n g 0 0 : 0 1 : 0 9 . 6 - 0 0 : 0 1 : 1 5 . 4 < / N a m e > < T e x t >   K e e p   f o r m a t t i n g   a s   s i m p l e   a s   p o s s i b l e   s o   p e o p l e   c a n   l o g i c a l l y   f o l l o w   t h e   i n f o r m a t i o n . < / T e x t > < B o o k M a r k E n t r y N a m e > w d A c c e s s i b l e 4 0 0 : 0 1 : 0 9 . 6 < / B o o k M a r k E n t r y N a m e > < B o o k M a r k E x i t N a m e > w d A c c e s s i b l e 4 0 0 : 0 1 : 1 5 . 4 < / B o o k M a r k E x i t N a m e > < B o o k M a r k E n t r y P o s i t i o n > 6 9 6 6 7 < / B o o k M a r k E n t r y P o s i t i o n > < B o o k M a r k E x i t P o s i t i o n > 7 5 4 6 7 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 f c 9 4 c 2 8 f - 9 f d c - 4 a e 1 - b 8 5 7 - b 1 8 8 d c 7 a 0 c f 5 < / I n t e r n a l I d > < N a m e > w d A c c e s s i b l e 4 N o w , y o u 0 0 : 0 1 : 1 5 . 5 - 0 0 : 0 1 : 2 0 . 7 < / N a m e > < T e x t >   N o w ,   y o u   a l s o   m a y   n e e d   t o   m e r g e   o r   s p l i t   c e l l s   t o   k e e p   t h e   t a b l e   s i m p l e . < / T e x t > < B o o k M a r k E n t r y N a m e > w d A c c e s s i b l e 4 0 0 : 0 1 : 1 5 . 5 < / B o o k M a r k E n t r y N a m e > < B o o k M a r k E x i t N a m e > w d A c c e s s i b l e 4 0 0 : 0 1 : 2 0 . 7 < / B o o k M a r k E x i t N a m e > < B o o k M a r k E n t r y P o s i t i o n > 7 5 5 6 7 < / B o o k M a r k E n t r y P o s i t i o n > < B o o k M a r k E x i t P o s i t i o n > 8 0 7 6 7 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 1 2 d 4 5 a 1 d - 4 7 2 6 - 4 6 9 a - a 6 2 2 - b 4 0 d 2 1 0 7 2 8 5 8 < / I n t e r n a l I d > < N a m e > w d A c c e s s i b l e 4 D o t h i s 0 0 : 0 1 : 2 0 . 8 - 0 0 : 0 1 : 2 9 . 6 < / N a m e > < T e x t >   D o   t h i s   b y   s e l e c t i n g   t h e   c e l l   o r   c e l l s ,   r i g h t - c l i c k i n g ,   a n d   t h e n   c h o o s i n g   S p l i t   C e l l s   o r   M e r g e   C e l l s   f r o m   t h e   m e n u . < / T e x t > < B o o k M a r k E n t r y N a m e > w d A c c e s s i b l e 4 0 0 : 0 1 : 2 0 . 8 < / B o o k M a r k E n t r y N a m e > < B o o k M a r k E x i t N a m e > w d A c c e s s i b l e 4 0 0 : 0 1 : 2 9 . 6 < / B o o k M a r k E x i t N a m e > < B o o k M a r k E n t r y P o s i t i o n > 8 0 8 6 7 < / B o o k M a r k E n t r y P o s i t i o n > < B o o k M a r k E x i t P o s i t i o n > 8 9 6 3 3 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 9 0 e f 3 b d 7 - 7 f 7 5 - 4 c 2 c - 9 2 6 2 - c e 4 1 3 3 8 6 a 2 8 5 < / I n t e r n a l I d > < N a m e > w d A c c e s s i b l e 4 F o r t h e 0 0 : 0 1 : 2 9 . 7 - 0 0 : 0 1 : 4 0 . 0 < / N a m e > < T e x t >   F o r   t h e   L o d g i n g   c e l l ,   I  l l   r i g h t - c l i c k ,   c l i c k   S p l i t   C e l l s ,   a n d   t h e n   d r a g   t h e   c e l l   b o r d e r s   t o   l i n e   t h e m   u p . < / T e x t > < B o o k M a r k E n t r y N a m e > w d A c c e s s i b l e 4 0 0 : 0 1 : 2 9 . 7 < / B o o k M a r k E n t r y N a m e > < B o o k M a r k E x i t N a m e > w d A c c e s s i b l e 4 0 0 : 0 1 : 4 0 . 0 < / B o o k M a r k E x i t N a m e > < B o o k M a r k E n t r y P o s i t i o n > 8 9 7 3 3 < / B o o k M a r k E n t r y P o s i t i o n > < B o o k M a r k E x i t P o s i t i o n > 1 0 0 0 0 0 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 1 3 9 2 c b d a - d 4 d 5 - 4 6 0 5 - 8 2 c c - 9 2 1 5 a b d d 0 7 6 b < / I n t e r n a l I d > < N a m e > w d A c c e s s i b l e 4 A v o i d u s i n g 0 0 : 0 1 : 4 0 . 1 - 0 0 : 0 1 : 4 5 . 2 < / N a m e > < T e x t >   A v o i d   u s i n g   b l a n k   c e l l s   o r   r o w s   t o   c r e a t e   s p a c e   s i n c e   i t  s   c h a l l e n g i n g   f o r   s c r e e n   r e a d e r s . < / T e x t > < B o o k M a r k E n t r y N a m e > w d A c c e s s i b l e 4 0 0 : 0 1 : 4 0 . 1 < / B o o k M a r k E n t r y N a m e > < B o o k M a r k E x i t N a m e > w d A c c e s s i b l e 4 0 0 : 0 1 : 4 5 . 2 < / B o o k M a r k E x i t N a m e > < B o o k M a r k E n t r y P o s i t i o n > 1 0 0 1 0 0 < / B o o k M a r k E n t r y P o s i t i o n > < B o o k M a r k E x i t P o s i t i o n > 1 0 5 2 3 3 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 d 4 2 9 f f 7 4 - b 0 1 2 - 4 e 0 e - b e 3 d - 2 5 5 0 1 b 0 5 f d f 3 < / I n t e r n a l I d > < N a m e > w d A c c e s s i b l e 4 T o d e l e t e 0 0 : 0 1 : 4 5 . 3 - 0 0 : 0 1 : 5 0 . 2 < / N a m e > < T e x t >   T o   d e l e t e   a   b l a n k   r o w ,   r i g h t - c l i c k   o n   t h e   r o w ,   a n d   t h e n   c l i c k   D e l e t e   R o w s . < / T e x t > < B o o k M a r k E n t r y N a m e > w d A c c e s s i b l e 4 0 0 : 0 1 : 4 5 . 3 < / B o o k M a r k E n t r y N a m e > < B o o k M a r k E x i t N a m e > w d A c c e s s i b l e 4 0 0 : 0 1 : 5 0 . 2 < / B o o k M a r k E x i t N a m e > < B o o k M a r k E n t r y P o s i t i o n > 1 0 5 3 3 3 < / B o o k M a r k E n t r y P o s i t i o n > < B o o k M a r k E x i t P o s i t i o n > 1 1 0 2 6 7 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 c 9 e 3 b f 4 f - e 2 9 3 - 4 6 b b - b 8 1 3 - 6 1 3 9 8 c 5 7 c 5 7 f < / I n t e r n a l I d > < N a m e > w d A c c e s s i b l e 4 I n s t e a d o f 0 0 : 0 1 : 5 2 . 4 - 0 0 : 0 1 : 5 7 . 4 < / N a m e > < T e x t >   I n s t e a d   o f   u s i n g   e m p t y   r o w s ,   c o l u m n s ,   o r   c e l l s   t o   c r e a t e   s p a c e ,   t r y   a d j u s t i n g   t h e   s i z e < / T e x t > < B o o k M a r k E n t r y N a m e > w d A c c e s s i b l e 4 0 0 : 0 1 : 5 2 . 4 < / B o o k M a r k E n t r y N a m e > < B o o k M a r k E x i t N a m e > w d A c c e s s i b l e 4 0 0 : 0 1 : 5 7 . 4 < / B o o k M a r k E x i t N a m e > < B o o k M a r k E n t r y P o s i t i o n > 1 1 2 4 0 0 < / B o o k M a r k E n t r y P o s i t i o n > < B o o k M a r k E x i t P o s i t i o n > 1 1 7 4 3 3 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 2 a d 4 a 0 7 4 - 1 9 7 b - 4 6 6 4 - 9 b 3 a - d 3 9 4 6 8 1 3 1 7 6 b < / I n t e r n a l I d > < N a m e > w d A c c e s s i b l e 4 b y p o i n t i n g 0 0 : 0 1 : 5 7 . 5 - 0 0 : 0 2 : 0 3 . 7 < / N a m e > < T e x t >   b y   p o i n t i n g   t o   a   b o r d e r   a n d   d r a g g i n g   t h e   d o u b l e   a r r o w   t o   t h e   s i z e   t h a t   y o u   w a n t . < / T e x t > < B o o k M a r k E n t r y N a m e > w d A c c e s s i b l e 4 0 0 : 0 1 : 5 7 . 5 < / B o o k M a r k E n t r y N a m e > < B o o k M a r k E x i t N a m e > w d A c c e s s i b l e 4 0 0 : 0 2 : 0 3 . 7 < / B o o k M a r k E x i t N a m e > < B o o k M a r k E n t r y P o s i t i o n > 1 1 7 5 3 3 < / B o o k M a r k E n t r y P o s i t i o n > < B o o k M a r k E x i t P o s i t i o n > 1 2 3 7 6 7 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 f f b 8 5 e c 0 - 0 9 f 8 - 4 8 d 3 - 9 e d e - e 2 1 1 3 f e c 3 8 8 0 < / I n t e r n a l I d > < N a m e > w d A c c e s s i b l e 4 U p n e x t , 0 0 : 0 2 : 0 3 . 8 - 0 0 : 0 2 : 0 5 . 6 < / N a m e > < T e x t >   U p   n e x t ,   a   f e w   m o r e   t i p s . < / T e x t > < B o o k M a r k E n t r y N a m e > w d A c c e s s i b l e 4 0 0 : 0 2 : 0 3 . 8 < / B o o k M a r k E n t r y N a m e > < B o o k M a r k E x i t N a m e > w d A c c e s s i b l e 4 0 0 : 0 2 : 0 5 . 6 < / B o o k M a r k E x i t N a m e > < B o o k M a r k E n t r y P o s i t i o n > 1 2 3 8 6 7 < / B o o k M a r k E n t r y P o s i t i o n > < B o o k M a r k E x i t P o s i t i o n > 1 2 5 6 3 3 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9.xml>��< ? x m l   v e r s i o n = " 1 . 0 "   e n c o d i n g = " u t f - 1 6 " ? > < C a p t i o n I t e m s L i s t   x m l n s : x s i = " h t t p : / / w w w . w 3 . o r g / 2 0 0 1 / X M L S c h e m a - i n s t a n c e "   x m l n s : x s d = " h t t p : / / w w w . w 3 . o r g / 2 0 0 1 / X M L S c h e m a " > < I d > 8 3 f 8 f 2 6 5 - c f 2 1 - 4 d f 7 - b 8 9 7 - f 3 3 2 9 7 7 1 5 3 b 9 < / I d > < C a p t i o n I t e m s > < C a p t i o n I t e m > < I n t e r n a l I d > 4 e 7 6 a 3 5 f - c 7 f e - 4 9 0 9 - 8 8 b 3 - 0 8 2 a 2 6 e 7 7 b f a < / I n t e r n a l I d > < N a m e > w d A c c e s s i b l e 5 T h e r e a r e 0 0 : 0 0 : 0 0 . 7 - 0 0 : 0 0 : 0 5 . 1 < / N a m e > < T e x t >   T h e r e   a r e   a   f e w   a d d i t i o n a l   t i p s   t h a t   y o u   c a n   u s e   w h e n   m a k i n g   y o u r   d o c u m e n t s   a c c e s s i b l e . < / T e x t > < B o o k M a r k E n t r y N a m e > w d A c c e s s i b l e 5 0 0 : 0 0 : 0 0 . 7 < / B o o k M a r k E n t r y N a m e > < B o o k M a r k E x i t N a m e > w d A c c e s s i b l e 5 0 0 : 0 0 : 0 5 . 1 < / B o o k M a r k E x i t N a m e > < B o o k M a r k E n t r y P o s i t i o n > 7 6 7 < / B o o k M a r k E n t r y P o s i t i o n > < B o o k M a r k E x i t P o s i t i o n > 5 1 6 7 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 6 3 5 5 7 9 4 8 - 1 7 6 5 - 4 c b 7 - 9 5 6 e - 0 e 1 8 3 1 b 4 a 4 0 3 < / I n t e r n a l I d > < N a m e > w d A c c e s s i b l e 5 H y p e r l i n k s s h o u l d 0 0 : 0 0 : 0 5 . 2 - 0 0 : 0 0 : 0 9 . 1 < / N a m e > < T e x t >   H y p e r l i n k s   s h o u l d   p r o v i d e   a   c l e a r   d e s c r i p t i o n   o f   t h e   l i n k   d e s t i n a t i o n . < / T e x t > < B o o k M a r k E n t r y N a m e > w d A c c e s s i b l e 5 0 0 : 0 0 : 0 5 . 2 < / B o o k M a r k E n t r y N a m e > < B o o k M a r k E x i t N a m e > w d A c c e s s i b l e 5 0 0 : 0 0 : 0 9 . 1 < / B o o k M a r k E x i t N a m e > < B o o k M a r k E n t r y P o s i t i o n > 5 2 6 7 < / B o o k M a r k E n t r y P o s i t i o n > < B o o k M a r k E x i t P o s i t i o n > 9 1 3 3 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 1 3 d 0 b 1 8 a - 0 5 7 0 - 4 b b 3 - a 4 a 7 - d d 5 4 c 8 a e c 0 4 7 < / I n t e r n a l I d > < N a m e > w d A c c e s s i b l e 5 A v o i d u s i n g 0 0 : 0 0 : 0 9 . 2 - 0 0 : 0 0 : 1 4 . 6 < / N a m e > < T e x t >   A v o i d   u s i n g   t h e   f u l l   U R L   o r   p h r a s e s   l i k e ,    c l i c k   h e r e ,    o r    t h i s .  < / T e x t > < B o o k M a r k E n t r y N a m e > w d A c c e s s i b l e 5 0 0 : 0 0 : 0 9 . 2 < / B o o k M a r k E n t r y N a m e > < B o o k M a r k E x i t N a m e > w d A c c e s s i b l e 5 0 0 : 0 0 : 1 4 . 6 < / B o o k M a r k E x i t N a m e > < B o o k M a r k E n t r y P o s i t i o n > 9 2 3 3 < / B o o k M a r k E n t r y P o s i t i o n > < B o o k M a r k E x i t P o s i t i o n > 1 4 6 0 0 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 7 0 b 0 8 3 0 2 - d b 8 c - 4 5 a c - b 3 e 8 - 2 d c c 0 d 3 4 1 6 7 7 < / I n t e r n a l I d > < N a m e > w d A c c e s s i b l e 5 Y o u c a n 0 0 : 0 0 : 1 4 . 7 - 0 0 : 0 0 : 1 9 . 7 < / N a m e > < T e x t >   Y o u   c a n   a l s o   i n c l u d e   S c r e e n T i p   t e x t   t h a t   a p p e a r s   w h e n   y o u   p a u s e   y o u r   p o i n t e r   o v e r   t h e   l i n k . < / T e x t > < B o o k M a r k E n t r y N a m e > w d A c c e s s i b l e 5 0 0 : 0 0 : 1 4 . 7 < / B o o k M a r k E n t r y N a m e > < B o o k M a r k E x i t N a m e > w d A c c e s s i b l e 5 0 0 : 0 0 : 1 9 . 7 < / B o o k M a r k E x i t N a m e > < B o o k M a r k E n t r y P o s i t i o n > 1 4 7 0 0 < / B o o k M a r k E n t r y P o s i t i o n > < B o o k M a r k E x i t P o s i t i o n > 1 9 7 0 0 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 3 3 3 e b 7 6 0 - 7 0 2 d - 4 1 5 5 - b 3 c 3 - c c 2 3 9 f f 4 2 f a b < / I n t e r n a l I d > < N a m e > w d A c c e s s i b l e 5 F i r s t s e l e c t 0 0 : 0 0 : 1 9 . 8 - 0 0 : 0 0 : 2 3 . 5 < / N a m e > < T e x t >   F i r s t   s e l e c t   t h e   l i n k ,   a n d   t h e n   r i g h t - c l i c k . < / T e x t > < B o o k M a r k E n t r y N a m e > w d A c c e s s i b l e 5 0 0 : 0 0 : 1 9 . 8 < / B o o k M a r k E n t r y N a m e > < B o o k M a r k E x i t N a m e > w d A c c e s s i b l e 5 0 0 : 0 0 : 2 3 . 5 < / B o o k M a r k E x i t N a m e > < B o o k M a r k E n t r y P o s i t i o n > 1 9 8 0 0 < / B o o k M a r k E n t r y P o s i t i o n > < B o o k M a r k E x i t P o s i t i o n > 2 3 5 6 7 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 9 3 c 1 5 7 4 8 - 8 5 0 1 - 4 c a b - 8 3 b 6 - 1 7 a 7 2 5 0 d 0 d 9 7 < / I n t e r n a l I d > < N a m e > w d A c c e s s i b l e 5 C l i c k H y p e r l i n k , 0 0 : 0 0 : 2 5 . 1 - 0 0 : 0 0 : 3 3 . 4 < / N a m e > < T e x t >   C l i c k   H y p e r l i n k ,   a n d   t h e n   t y p e   a   p h r a s e   i n   T e x t   t o   d i s p l a y   t h a t   b r i e f l y   d e s c r i b e s   t h e   l i n k   d e s t i n a t i o n . < / T e x t > < B o o k M a r k E n t r y N a m e > w d A c c e s s i b l e 5 0 0 : 0 0 : 2 5 . 1 < / B o o k M a r k E n t r y N a m e > < B o o k M a r k E x i t N a m e > w d A c c e s s i b l e 5 0 0 : 0 0 : 3 3 . 4 < / B o o k M a r k E x i t N a m e > < B o o k M a r k E n t r y P o s i t i o n > 2 5 1 0 0 < / B o o k M a r k E n t r y P o s i t i o n > < B o o k M a r k E x i t P o s i t i o n > 3 3 4 0 0 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 1 2 8 b 2 5 b 4 - b c 9 1 - 4 b d 0 - 9 4 5 a - 9 d 4 0 1 0 1 9 2 e 4 2 < / I n t e r n a l I d > < N a m e > w d A c c e s s i b l e 5 C l i c k S c r e e n T i p , 0 0 : 0 0 : 3 3 . 5 - 0 0 : 0 0 : 3 8 . 7 < / N a m e > < T e x t >   C l i c k   S c r e e n T i p ,   a n d   t h e n   t y p e   m o r e   i n f o r m a t i o n   a b o u t   t h e   l i n k . < / T e x t > < B o o k M a r k E n t r y N a m e > w d A c c e s s i b l e 5 0 0 : 0 0 : 3 3 . 5 < / B o o k M a r k E n t r y N a m e > < B o o k M a r k E x i t N a m e > w d A c c e s s i b l e 5 0 0 : 0 0 : 3 8 . 7 < / B o o k M a r k E x i t N a m e > < B o o k M a r k E n t r y P o s i t i o n > 3 3 5 0 0 < / B o o k M a r k E n t r y P o s i t i o n > < B o o k M a r k E x i t P o s i t i o n > 3 8 7 3 3 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 a 8 d f e 1 6 6 - b 5 5 e - 4 2 9 6 - 8 f 7 8 - f e 5 f b 0 b f 3 3 a 6 < / I n t e r n a l I d > < N a m e > w d A c c e s s i b l e 5 Y o u c a n 0 0 : 0 0 : 3 8 . 8 - 0 0 : 0 0 : 4 3 . 1 < / N a m e > < T e x t >   Y o u   c a n   v i e w   y o u r   S c r e e n T i p   b y   p o i n t i n g   a t   t h e   l i n k . < / T e x t > < B o o k M a r k E n t r y N a m e > w d A c c e s s i b l e 5 0 0 : 0 0 : 3 8 . 8 < / B o o k M a r k E n t r y N a m e > < B o o k M a r k E x i t N a m e > w d A c c e s s i b l e 5 0 0 : 0 0 : 4 3 . 1 < / B o o k M a r k E x i t N a m e > < B o o k M a r k E n t r y P o s i t i o n > 3 8 8 3 3 < / B o o k M a r k E n t r y P o s i t i o n > < B o o k M a r k E x i t P o s i t i o n > 4 3 1 0 0 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 d 8 1 b 7 f 3 a - 4 5 b 6 - 4 9 5 e - a b 3 7 - 2 1 2 2 a f 4 5 9 3 b c < / I n t e r n a l I d > < N a m e > w d A c c e s s i b l e 5 I f y o u 0 0 : 0 0 : 4 3 . 7 - 0 0 : 0 0 : 4 8 . 8 < / N a m e > < T e x t >   I f   y o u   a d d   i m a g e s   o r   o b j e c t s   t o   y o u r   d o c u m e n t ,   m a k e   s u r e   t h a t   t h e   t e x t   w r a p p i n g   k e e p s   t h e m   i n   l i n e   w i t h   t h e   t e x t . < / T e x t > < B o o k M a r k E n t r y N a m e > w d A c c e s s i b l e 5 0 0 : 0 0 : 4 3 . 7 < / B o o k M a r k E n t r y N a m e > < B o o k M a r k E x i t N a m e > w d A c c e s s i b l e 5 0 0 : 0 0 : 4 8 . 8 < / B o o k M a r k E x i t N a m e > < B o o k M a r k E n t r y P o s i t i o n > 4 3 7 6 7 < / B o o k M a r k E n t r y P o s i t i o n > < B o o k M a r k E x i t P o s i t i o n > 4 8 8 0 0 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 9 b d e 3 e 7 7 - e d 8 4 - 4 8 2 4 - a 8 6 b - 1 c 4 d e 2 a 4 8 e 6 a < / I n t e r n a l I d > < N a m e > w d A c c e s s i b l e 5 S c r e e n r e a d e r s 0 0 : 0 0 : 4 8 . 9 - 0 0 : 0 0 : 5 3 . 9 < / N a m e > < T e x t >   S c r e e n   r e a d e r s   w i l l   l i k e l y   i d e n t i f y   t h e m   o u t   o f   o r d e r ,   w h i c h   c a n   b e   c o n f u s i n g . < / T e x t > < B o o k M a r k E n t r y N a m e > w d A c c e s s i b l e 5 0 0 : 0 0 : 4 8 . 9 < / B o o k M a r k E n t r y N a m e > < B o o k M a r k E x i t N a m e > w d A c c e s s i b l e 5 0 0 : 0 0 : 5 3 . 9 < / B o o k M a r k E x i t N a m e > < B o o k M a r k E n t r y P o s i t i o n > 4 8 9 0 0 < / B o o k M a r k E n t r y P o s i t i o n > < B o o k M a r k E x i t P o s i t i o n > 5 3 9 6 7 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 7 5 7 1 4 0 3 6 - c 2 e c - 4 d 5 e - b 9 7 d - 5 4 c b 4 5 a f 7 7 6 2 < / I n t e r n a l I d > < N a m e > w d A c c e s s i b l e 5 S e l e c t y o u r 0 0 : 0 0 : 5 4 . 0 - 0 0 : 0 1 : 0 0 . 7 < / N a m e > < T e x t >   S e l e c t   y o u r   i m a g e ,   a n d   t h e n   o n   t h e   F o r m a t   t a b ,   i n   t h e   A r r a n g e   g r o u p ,   c l i c k   W r a p   T e x t . < / T e x t > < B o o k M a r k E n t r y N a m e > w d A c c e s s i b l e 5 0 0 : 0 0 : 5 4 . 0 < / B o o k M a r k E n t r y N a m e > < B o o k M a r k E x i t N a m e > w d A c c e s s i b l e 5 0 0 : 0 1 : 0 0 . 7 < / B o o k M a r k E x i t N a m e > < B o o k M a r k E n t r y P o s i t i o n > 5 4 0 6 7 < / B o o k M a r k E n t r y P o s i t i o n > < B o o k M a r k E x i t P o s i t i o n > 6 0 7 6 7 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 6 0 5 6 1 f 3 0 - b b d 6 - 4 3 5 f - 9 f 0 3 - 1 b b 8 3 f a e b 6 7 0 < / I n t e r n a l I d > < N a m e > w d A c c e s s i b l e 5 C h o o s e a 0 0 : 0 1 : 0 0 . 8 - 0 0 : 0 1 : 0 4 . 5 < / N a m e > < T e x t >   C h o o s e   a   t e x t   w r a p p i n g   s t y l e   t h a t   k e e p s   t h e   i m a g e   i n   l i n e   w i t h   t h e   t e x t ,   s u c h   a s < / T e x t > < B o o k M a r k E n t r y N a m e > w d A c c e s s i b l e 5 0 0 : 0 1 : 0 0 . 8 < / B o o k M a r k E n t r y N a m e > < B o o k M a r k E x i t N a m e > w d A c c e s s i b l e 5 0 0 : 0 1 : 0 4 . 5 < / B o o k M a r k E x i t N a m e > < B o o k M a r k E n t r y P o s i t i o n > 6 0 8 6 7 < / B o o k M a r k E n t r y P o s i t i o n > < B o o k M a r k E x i t P o s i t i o n > 6 4 5 6 7 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 c 8 7 0 9 4 3 5 - 6 7 7 d - 4 d 5 4 - 8 1 c 8 - b c 6 c 3 1 4 3 0 2 b 1 < / I n t e r n a l I d > < N a m e > w d A c c e s s i b l e 5 I n L i n e 0 0 : 0 1 : 0 4 . 6 - 0 0 : 0 1 : 0 8 . 5 < / N a m e > < T e x t >   I n   L i n e   w i t h   T e x t ,   S q u a r e ,   o r   T o p   a n d   B o t t o m . < / T e x t > < B o o k M a r k E n t r y N a m e > w d A c c e s s i b l e 5 0 0 : 0 1 : 0 4 . 6 < / B o o k M a r k E n t r y N a m e > < B o o k M a r k E x i t N a m e > w d A c c e s s i b l e 5 0 0 : 0 1 : 0 8 . 5 < / B o o k M a r k E x i t N a m e > < B o o k M a r k E n t r y P o s i t i o n > 6 4 6 6 7 < / B o o k M a r k E n t r y P o s i t i o n > < B o o k M a r k E x i t P o s i t i o n > 6 8 5 6 7 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 9 6 e 1 2 0 c 0 - 6 d f a - 4 3 0 0 - 8 4 a 7 - 0 7 4 1 6 0 6 7 3 b 0 0 < / I n t e r n a l I d > < N a m e > w d A c c e s s i b l e 5 W a t e r m a r k s i n 0 0 : 0 1 : 1 0 . 9 - 0 0 : 0 1 : 1 7 . 1 < / N a m e > < T e x t >   W a t e r m a r k s   i n   g e n e r a l ,   a n d   e s p e c i a l l y   i m a g e s   u s e d   t h i s   w a y ,   m a y   n o t   b e   u n d e r s t o o d   b y   u s e r s   w i t h   d i s a b i l i t i e s . < / T e x t > < B o o k M a r k E n t r y N a m e > w d A c c e s s i b l e 5 0 0 : 0 1 : 1 0 . 9 < / B o o k M a r k E n t r y N a m e > < B o o k M a r k E x i t N a m e > w d A c c e s s i b l e 5 0 0 : 0 1 : 1 7 . 1 < / B o o k M a r k E x i t N a m e > < B o o k M a r k E n t r y P o s i t i o n > 7 0 9 3 3 < / B o o k M a r k E n t r y P o s i t i o n > < B o o k M a r k E x i t P o s i t i o n > 7 7 1 0 0 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 2 5 d 1 f 0 a 3 - 3 9 0 1 - 4 9 d 1 - b f 4 5 - 6 1 2 e 4 c b f 2 c 0 b < / I n t e r n a l I d > < N a m e > w d A c c e s s i b l e 5 I f y o u 0 0 : 0 1 : 1 7 . 2 - 0 0 : 0 1 : 2 2 . 2 < / N a m e > < T e x t >   I f   y o u   m u s t   u s e   o n e ,   b e   s u r e   t h a t   t h e   i n f o r m a t i o n   i t   c o n t a i n s   i s   i n c l u d e d   e l s e w h e r e   i n   t h e   d o c u m e n t . < / T e x t > < B o o k M a r k E n t r y N a m e > w d A c c e s s i b l e 5 0 0 : 0 1 : 1 7 . 2 < / B o o k M a r k E n t r y N a m e > < B o o k M a r k E x i t N a m e > w d A c c e s s i b l e 5 0 0 : 0 1 : 2 2 . 2 < / B o o k M a r k E x i t N a m e > < B o o k M a r k E n t r y P o s i t i o n > 7 7 2 0 0 < / B o o k M a r k E n t r y P o s i t i o n > < B o o k M a r k E x i t P o s i t i o n > 8 2 2 6 7 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 f c 8 f 9 4 5 f - 9 b f 1 - 4 2 d e - b c b 0 - 9 1 1 1 5 5 f 1 5 6 4 a < / I n t e r n a l I d > < N a m e > w d A c c e s s i b l e 5 I n t h i s 0 0 : 0 1 : 2 2 . 3 - 0 0 : 0 1 : 2 4 . 5 < / N a m e > < T e x t >   I n   t h i s   c a s e ,   i n   t h e   t i t l e . < / T e x t > < B o o k M a r k E n t r y N a m e > w d A c c e s s i b l e 5 0 0 : 0 1 : 2 2 . 3 < / B o o k M a r k E n t r y N a m e > < B o o k M a r k E x i t N a m e > w d A c c e s s i b l e 5 0 0 : 0 1 : 2 4 . 5 < / B o o k M a r k E x i t N a m e > < B o o k M a r k E n t r y P o s i t i o n > 8 2 3 6 7 < / B o o k M a r k E n t r y P o s i t i o n > < B o o k M a r k E x i t P o s i t i o n > 8 4 5 3 3 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 b e 8 f 2 c c 5 - 5 c b 5 - 4 c 9 7 - a 4 7 1 - 5 b c 3 4 3 a 6 8 4 3 c < / I n t e r n a l I d > < N a m e > w d A c c e s s i b l e 5 T h a t  s i t 0 0 : 0 1 : 2 6 . 8 - 0 0 : 0 1 : 3 2 . 4 < / N a m e > < T e x t >   T h a t  s   i t   f o r   t h i s   t r a i n i n g   c o u r s e .   F o r   o t h e r   t r a i n i n g   c o u r s e s   g o   t o   o f f i c e   O f f i c e . c o m / t r a i n i n g < / T e x t > < B o o k M a r k E n t r y N a m e > w d A c c e s s i b l e 5 0 0 : 0 1 : 2 6 . 8 < / B o o k M a r k E n t r y N a m e > < B o o k M a r k E x i t N a m e > w d A c c e s s i b l e 5 0 0 : 0 1 : 3 2 . 4 < / B o o k M a r k E x i t N a m e > < B o o k M a r k E n t r y P o s i t i o n > 8 6 8 0 0 < / B o o k M a r k E n t r y P o s i t i o n > < B o o k M a r k E x i t P o s i t i o n > 9 2 4 0 0 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 f 9 a 2 2 8 4 f - f 1 5 2 - 4 f 2 1 - b 5 b d - 1 7 e c f 9 d 1 1 d 1 2 < / I n t e r n a l I d > < N a m e > w d A c c e s s i b l e 5 T o l e a r n 0 0 : 0 1 : 3 2 . 5 - 0 0 : 0 1 : 3 8 . 9 < / N a m e > < T e x t >   T o   l e a r n   m o r e   a b o u t   a c c e s s i b i l i t y   i n   M i c r o s o f t   p r o d u c t s ,   g o   t o   M i c r o s o f t . c o m / e n a b l e < / T e x t > < B o o k M a r k E n t r y N a m e > w d A c c e s s i b l e 5 0 0 : 0 1 : 3 2 . 5 < / B o o k M a r k E n t r y N a m e > < B o o k M a r k E x i t N a m e > w d A c c e s s i b l e 5 0 0 : 0 1 : 3 8 . 9 < / B o o k M a r k E x i t N a m e > < B o o k M a r k E n t r y P o s i t i o n > 9 2 5 0 0 < / B o o k M a r k E n t r y P o s i t i o n > < B o o k M a r k E x i t P o s i t i o n > 9 8 9 6 7 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Props1.xml><?xml version="1.0" encoding="utf-8"?>
<ds:datastoreItem xmlns:ds="http://schemas.openxmlformats.org/officeDocument/2006/customXml" ds:itemID="{A2A2740E-5ED8-41C5-BCE6-DA90C86C6D03}">
  <ds:schemaRefs>
    <ds:schemaRef ds:uri="http://schemas.microsoft.com/sharepoint/events"/>
  </ds:schemaRefs>
</ds:datastoreItem>
</file>

<file path=customXml/itemProps2.xml><?xml version="1.0" encoding="utf-8"?>
<ds:datastoreItem xmlns:ds="http://schemas.openxmlformats.org/officeDocument/2006/customXml" ds:itemID="{A4D62022-3D4F-4122-BE65-EF10210A1499}">
  <ds:schemaRefs>
    <ds:schemaRef ds:uri="http://schemas.microsoft.com/sharepoint/v3/contenttype/forms"/>
  </ds:schemaRefs>
</ds:datastoreItem>
</file>

<file path=customXml/itemProps3.xml><?xml version="1.0" encoding="utf-8"?>
<ds:datastoreItem xmlns:ds="http://schemas.openxmlformats.org/officeDocument/2006/customXml" ds:itemID="{A6A0049F-6003-48F0-9236-CD768B2282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814b9c-4369-41ac-9dd0-042313b755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B60031C-5856-454E-8A95-187AF43A2F0C}">
  <ds:schemaRefs>
    <ds:schemaRef ds:uri="http://purl.org/dc/elements/1.1/"/>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25814b9c-4369-41ac-9dd0-042313b75592"/>
    <ds:schemaRef ds:uri="http://schemas.microsoft.com/office/2006/metadata/properties"/>
    <ds:schemaRef ds:uri="http://purl.org/dc/dcmitype/"/>
  </ds:schemaRefs>
</ds:datastoreItem>
</file>

<file path=customXml/itemProps5.xml><?xml version="1.0" encoding="utf-8"?>
<ds:datastoreItem xmlns:ds="http://schemas.openxmlformats.org/officeDocument/2006/customXml" ds:itemID="{73952F88-F997-4BB7-9E27-C5DD0BE93B5B}">
  <ds:schemaRefs>
    <ds:schemaRef ds:uri="http://www.w3.org/2001/XMLSchema"/>
  </ds:schemaRefs>
</ds:datastoreItem>
</file>

<file path=customXml/itemProps6.xml><?xml version="1.0" encoding="utf-8"?>
<ds:datastoreItem xmlns:ds="http://schemas.openxmlformats.org/officeDocument/2006/customXml" ds:itemID="{B1EDA511-F17A-4EDC-A5BF-F7CC98819718}">
  <ds:schemaRefs>
    <ds:schemaRef ds:uri="http://www.w3.org/2001/XMLSchema"/>
  </ds:schemaRefs>
</ds:datastoreItem>
</file>

<file path=customXml/itemProps7.xml><?xml version="1.0" encoding="utf-8"?>
<ds:datastoreItem xmlns:ds="http://schemas.openxmlformats.org/officeDocument/2006/customXml" ds:itemID="{49F7DD88-152F-4478-8E2C-A8FE3FB4690E}">
  <ds:schemaRefs>
    <ds:schemaRef ds:uri="http://www.w3.org/2001/XMLSchema"/>
  </ds:schemaRefs>
</ds:datastoreItem>
</file>

<file path=customXml/itemProps8.xml><?xml version="1.0" encoding="utf-8"?>
<ds:datastoreItem xmlns:ds="http://schemas.openxmlformats.org/officeDocument/2006/customXml" ds:itemID="{8BC741B4-A326-4F43-818C-6F776A4E175E}">
  <ds:schemaRefs>
    <ds:schemaRef ds:uri="http://www.w3.org/2001/XMLSchema"/>
  </ds:schemaRefs>
</ds:datastoreItem>
</file>

<file path=customXml/itemProps9.xml><?xml version="1.0" encoding="utf-8"?>
<ds:datastoreItem xmlns:ds="http://schemas.openxmlformats.org/officeDocument/2006/customXml" ds:itemID="{1CEC6702-45FD-420E-BDE4-ACD0AB6530C1}">
  <ds:schemaRef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POT-2010-Video-Template</Template>
  <TotalTime>51</TotalTime>
  <Words>3316</Words>
  <Application>Microsoft Office PowerPoint</Application>
  <PresentationFormat>On-screen Show (4:3)</PresentationFormat>
  <Paragraphs>245</Paragraphs>
  <Slides>18</Slides>
  <Notes>12</Notes>
  <HiddenSlides>1</HiddenSlides>
  <MMClips>5</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POT-2010-Video-Template</vt:lpstr>
      <vt:lpstr>1_Office2010_training_template</vt:lpstr>
      <vt:lpstr>Note to trainers</vt:lpstr>
      <vt:lpstr>Before you begin</vt:lpstr>
      <vt:lpstr>Microsoft® Word® 2010 Training</vt:lpstr>
      <vt:lpstr>Course contents</vt:lpstr>
      <vt:lpstr>Overview: Accessible documents</vt:lpstr>
      <vt:lpstr>Course goals</vt:lpstr>
      <vt:lpstr>Heading styles (2:46)</vt:lpstr>
      <vt:lpstr>Paragraph styles (1:48)</vt:lpstr>
      <vt:lpstr>Add alt text to images and tables (3:00)</vt:lpstr>
      <vt:lpstr>Structure tables for easy navigation (2:08)</vt:lpstr>
      <vt:lpstr>Tips and tricks (1:41)</vt:lpstr>
      <vt:lpstr>Quick Reference Card 1</vt:lpstr>
      <vt:lpstr>Quick Reference Card 2</vt:lpstr>
      <vt:lpstr>Quick Reference Card 3</vt:lpstr>
      <vt:lpstr>Quick Reference Card 4</vt:lpstr>
      <vt:lpstr>Quick Reference Card 5</vt:lpstr>
      <vt:lpstr>Quick Reference Card 6</vt:lpstr>
      <vt:lpstr>Using this template</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Before you begin</dc:title>
  <dc:creator>Colin Wilcox</dc:creator>
  <cp:lastModifiedBy>Colin Wilcox</cp:lastModifiedBy>
  <cp:revision>16</cp:revision>
  <dcterms:created xsi:type="dcterms:W3CDTF">2011-08-10T16:15:51Z</dcterms:created>
  <dcterms:modified xsi:type="dcterms:W3CDTF">2011-08-11T21:00:24Z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0x01010053A3FEB6DB82004FB9DB9B56267DF0A1</vt:lpwstr>
  </property>
  <property fmtid="{D5CDD505-2E9C-101B-9397-08002B2CF9AE}" pid="3" name="_dlc_DocIdItemGuid">
    <vt:lpwstr>6935713e-0dbb-4e01-8cbe-f9c011f75855</vt:lpwstr>
  </property>
</Properties>
</file>