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01" r:id="rId5"/>
    <p:sldMasterId id="2147484120" r:id="rId6"/>
  </p:sldMasterIdLst>
  <p:notesMasterIdLst>
    <p:notesMasterId r:id="rId17"/>
  </p:notesMasterIdLst>
  <p:handoutMasterIdLst>
    <p:handoutMasterId r:id="rId18"/>
  </p:handoutMasterIdLst>
  <p:sldIdLst>
    <p:sldId id="868" r:id="rId7"/>
    <p:sldId id="871" r:id="rId8"/>
    <p:sldId id="872" r:id="rId9"/>
    <p:sldId id="874" r:id="rId10"/>
    <p:sldId id="873" r:id="rId11"/>
    <p:sldId id="811" r:id="rId12"/>
    <p:sldId id="830" r:id="rId13"/>
    <p:sldId id="813" r:id="rId14"/>
    <p:sldId id="867" r:id="rId15"/>
    <p:sldId id="784" r:id="rId16"/>
  </p:sldIdLst>
  <p:sldSz cx="9144000" cy="5143500" type="screen16x9"/>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7">
          <p15:clr>
            <a:srgbClr val="A4A3A4"/>
          </p15:clr>
        </p15:guide>
        <p15:guide id="2" orient="horz" pos="3132">
          <p15:clr>
            <a:srgbClr val="A4A3A4"/>
          </p15:clr>
        </p15:guide>
        <p15:guide id="3" orient="horz" pos="554">
          <p15:clr>
            <a:srgbClr val="A4A3A4"/>
          </p15:clr>
        </p15:guide>
        <p15:guide id="4" pos="247">
          <p15:clr>
            <a:srgbClr val="A4A3A4"/>
          </p15:clr>
        </p15:guide>
        <p15:guide id="5" pos="5525">
          <p15:clr>
            <a:srgbClr val="A4A3A4"/>
          </p15:clr>
        </p15:guide>
        <p15:guide id="6" pos="2878">
          <p15:clr>
            <a:srgbClr val="A4A3A4"/>
          </p15:clr>
        </p15:guide>
        <p15:guide id="7" pos="109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B1FB"/>
    <a:srgbClr val="FFFFFF"/>
    <a:srgbClr val="404040"/>
    <a:srgbClr val="C7C7C7"/>
    <a:srgbClr val="000000"/>
    <a:srgbClr val="CDE0E9"/>
    <a:srgbClr val="99C1D3"/>
    <a:srgbClr val="8DB9CD"/>
    <a:srgbClr val="427D9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65622" autoAdjust="0"/>
  </p:normalViewPr>
  <p:slideViewPr>
    <p:cSldViewPr snapToGrid="0" snapToObjects="1">
      <p:cViewPr varScale="1">
        <p:scale>
          <a:sx n="92" d="100"/>
          <a:sy n="92" d="100"/>
        </p:scale>
        <p:origin x="1512" y="90"/>
      </p:cViewPr>
      <p:guideLst>
        <p:guide orient="horz" pos="107"/>
        <p:guide orient="horz" pos="3132"/>
        <p:guide orient="horz" pos="554"/>
        <p:guide pos="247"/>
        <p:guide pos="5525"/>
        <p:guide pos="2878"/>
        <p:guide pos="1095"/>
      </p:guideLst>
    </p:cSldViewPr>
  </p:slideViewPr>
  <p:notesTextViewPr>
    <p:cViewPr>
      <p:scale>
        <a:sx n="100" d="100"/>
        <a:sy n="100" d="100"/>
      </p:scale>
      <p:origin x="0" y="0"/>
    </p:cViewPr>
  </p:notesTextViewPr>
  <p:sorterViewPr>
    <p:cViewPr>
      <p:scale>
        <a:sx n="90" d="100"/>
        <a:sy n="90" d="100"/>
      </p:scale>
      <p:origin x="0" y="0"/>
    </p:cViewPr>
  </p:sorterViewPr>
  <p:notesViewPr>
    <p:cSldViewPr snapToGrid="0" snapToObjects="1" showGuides="1">
      <p:cViewPr varScale="1">
        <p:scale>
          <a:sx n="83" d="100"/>
          <a:sy n="83" d="100"/>
        </p:scale>
        <p:origin x="-38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6/25/2013</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6/25/2013</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msdnstage.redmond.corp.microsoft.com/en-us/library/ie/dn265025(v=vs.85).aspx"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www.w3.org/TR/media-source/" TargetMode="External"/><Relationship Id="rId13" Type="http://schemas.openxmlformats.org/officeDocument/2006/relationships/hyperlink" Target="http://www.w3.org/TR/screen-orientation/" TargetMode="External"/><Relationship Id="rId3" Type="http://schemas.openxmlformats.org/officeDocument/2006/relationships/hyperlink" Target="http://dev.w3.org/html5/webvtt/" TargetMode="External"/><Relationship Id="rId7" Type="http://schemas.openxmlformats.org/officeDocument/2006/relationships/hyperlink" Target="http://www.w3.org/TR/fullscreen/" TargetMode="External"/><Relationship Id="rId12" Type="http://schemas.openxmlformats.org/officeDocument/2006/relationships/hyperlink" Target="http://www.w3.org/TR/WebCryptoAPI/" TargetMode="External"/><Relationship Id="rId17" Type="http://schemas.openxmlformats.org/officeDocument/2006/relationships/hyperlink" Target="http://www.w3.org/TR/ime-api/" TargetMode="External"/><Relationship Id="rId2" Type="http://schemas.openxmlformats.org/officeDocument/2006/relationships/slide" Target="../slides/slide9.xml"/><Relationship Id="rId16" Type="http://schemas.openxmlformats.org/officeDocument/2006/relationships/hyperlink" Target="http://www.w3.org/TR/tracking-dnt/" TargetMode="External"/><Relationship Id="rId1" Type="http://schemas.openxmlformats.org/officeDocument/2006/relationships/notesMaster" Target="../notesMasters/notesMaster1.xml"/><Relationship Id="rId6" Type="http://schemas.openxmlformats.org/officeDocument/2006/relationships/hyperlink" Target="http://www.w3.org/TR/2012/CR-css3-background-20120724/" TargetMode="External"/><Relationship Id="rId11" Type="http://schemas.openxmlformats.org/officeDocument/2006/relationships/hyperlink" Target="http://www.w3.org/TR/navigation-timing/" TargetMode="External"/><Relationship Id="rId5" Type="http://schemas.openxmlformats.org/officeDocument/2006/relationships/hyperlink" Target="http://www.w3.org/TR/css3-flexbox/" TargetMode="External"/><Relationship Id="rId15" Type="http://schemas.openxmlformats.org/officeDocument/2006/relationships/hyperlink" Target="http://www.w3.org/TR/css3-transitions/" TargetMode="External"/><Relationship Id="rId10" Type="http://schemas.openxmlformats.org/officeDocument/2006/relationships/hyperlink" Target="http://www.w3.org/TR/XMLHttpRequest/" TargetMode="External"/><Relationship Id="rId4" Type="http://schemas.openxmlformats.org/officeDocument/2006/relationships/hyperlink" Target="https://www.khronos.org/registry/webgl/specs/1.0/" TargetMode="External"/><Relationship Id="rId9" Type="http://schemas.openxmlformats.org/officeDocument/2006/relationships/hyperlink" Target="http://www.w3.org/TR/dom/" TargetMode="External"/><Relationship Id="rId14" Type="http://schemas.openxmlformats.org/officeDocument/2006/relationships/hyperlink" Target="http://www.w3.org/TR/orientation-even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2388569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853603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Light" pitchFamily="34" charset="0"/>
                <a:ea typeface="+mn-ea"/>
                <a:cs typeface="+mn-cs"/>
              </a:rPr>
              <a:t>What’s New in Internet Explorer 11 Preview</a:t>
            </a:r>
          </a:p>
          <a:p>
            <a:r>
              <a:rPr lang="en-US" sz="900" kern="1200" dirty="0" smtClean="0">
                <a:solidFill>
                  <a:schemeClr val="tx1"/>
                </a:solidFill>
                <a:effectLst/>
                <a:latin typeface="Segoe UI Light" pitchFamily="34" charset="0"/>
                <a:ea typeface="+mn-ea"/>
                <a:cs typeface="+mn-cs"/>
              </a:rPr>
              <a:t>Internet Explorer 11 advances the state of the art in real-world performance for applications and sites, enabling the next generation of web apps, games, and media consumption.  The immersive browser in Windows 8.1 Preview is a compelling experience for every-day, enthusiastic browsing.  New and updated features for users, developers, and IT professionals include:</a:t>
            </a:r>
          </a:p>
          <a:p>
            <a:r>
              <a:rPr lang="en-US" sz="900" kern="1200" dirty="0" smtClean="0">
                <a:solidFill>
                  <a:schemeClr val="tx1"/>
                </a:solidFill>
                <a:effectLst/>
                <a:latin typeface="Segoe UI Light" pitchFamily="34" charset="0"/>
                <a:ea typeface="+mn-ea"/>
                <a:cs typeface="+mn-cs"/>
              </a:rPr>
              <a:t> </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Improved compatibility.  Internet Explorer 11 Preview improves compatibility with web standards, other browsers, and real-world web sites.  There’s updated support for popular web standards and changes that prevent older websites from displaying incorrectly.</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Faster web browsing.  Network requests prioritize content, connecting users and information faster than ever before.  Plus with SPDY/3 support, Internet Explorer 11 Preview provides faster, more efficient browsing—especially over slow networks.  </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Rich, hyper-fast 2D and 3D experiences.  Internet Explorer 11 Preview supports emerging </a:t>
            </a:r>
            <a:r>
              <a:rPr lang="en-US" sz="900" b="1" kern="1200" dirty="0" err="1" smtClean="0">
                <a:solidFill>
                  <a:schemeClr val="tx1"/>
                </a:solidFill>
                <a:effectLst/>
                <a:latin typeface="Segoe UI Light" pitchFamily="34" charset="0"/>
                <a:ea typeface="+mn-ea"/>
                <a:cs typeface="+mn-cs"/>
              </a:rPr>
              <a:t>WebGL</a:t>
            </a:r>
            <a:r>
              <a:rPr lang="en-US" sz="900" b="1" kern="1200" dirty="0" smtClean="0">
                <a:solidFill>
                  <a:schemeClr val="tx1"/>
                </a:solidFill>
                <a:effectLst/>
                <a:latin typeface="Segoe UI Light" pitchFamily="34" charset="0"/>
                <a:ea typeface="+mn-ea"/>
                <a:cs typeface="+mn-cs"/>
              </a:rPr>
              <a:t> standards to light up games and other interactive content, while balancing security, reliability, and performance.  Web content is hardware-accelerated for DirectX 9 and above, with software fallback.  </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Great on all your screens, large and small.  With gyroscope input and display orientation lock, Internet Explorer 11 Preview is great for tablets.  And with side-by-side browsing, multi-monitor support, and high pixels per inch (PPI) scaling, Internet Explorer 11 Preview is great for large screens, too.</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Fast and fluid navigation.  Pre-fetch and pre-render make web pages seem to load instantaneously—and by caching previous pages, navigating backwards is incredibly fast, too.</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A single web platform embracing modern standards.  Internet Explorer 11 will be available on Windows 8.1 and Windows 7, ensuring a broad customer base of Internet Explorer users on modern web standards.   </a:t>
            </a:r>
            <a:r>
              <a:rPr lang="en-US" sz="900" kern="1200" dirty="0" smtClean="0">
                <a:solidFill>
                  <a:schemeClr val="tx1"/>
                </a:solidFill>
                <a:effectLst/>
                <a:latin typeface="Segoe UI Light" pitchFamily="34" charset="0"/>
                <a:ea typeface="+mn-ea"/>
                <a:cs typeface="+mn-cs"/>
              </a:rPr>
              <a:t> </a:t>
            </a:r>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768310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Light" pitchFamily="34" charset="0"/>
                <a:ea typeface="+mn-ea"/>
                <a:cs typeface="+mn-cs"/>
              </a:rPr>
              <a:t>Features for users</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Perfect for touch.  </a:t>
            </a:r>
            <a:r>
              <a:rPr lang="en-US" sz="900" kern="1200" dirty="0" smtClean="0">
                <a:solidFill>
                  <a:schemeClr val="tx1"/>
                </a:solidFill>
                <a:effectLst/>
                <a:latin typeface="Segoe UI Light" pitchFamily="34" charset="0"/>
                <a:ea typeface="+mn-ea"/>
                <a:cs typeface="+mn-cs"/>
              </a:rPr>
              <a:t>IE11 Preview on Windows 8.1 Preview features enhanced support for consumers on touch-based devices, including touch-based drag and drop, hover, and active link highlighting.</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Better browsing.  </a:t>
            </a:r>
            <a:r>
              <a:rPr lang="en-US" sz="900" b="0" kern="1200" dirty="0" smtClean="0">
                <a:solidFill>
                  <a:schemeClr val="tx1"/>
                </a:solidFill>
                <a:effectLst/>
                <a:latin typeface="Segoe UI Light" pitchFamily="34" charset="0"/>
                <a:ea typeface="+mn-ea"/>
                <a:cs typeface="+mn-cs"/>
              </a:rPr>
              <a:t>Tabs and navigation are grouped together for easier control, with support for up to 100 open tabs per window.  </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Pinned sites.  </a:t>
            </a:r>
            <a:r>
              <a:rPr lang="en-US" sz="900" b="0" kern="1200" dirty="0" smtClean="0">
                <a:solidFill>
                  <a:schemeClr val="tx1"/>
                </a:solidFill>
                <a:effectLst/>
                <a:latin typeface="Segoe UI Light" pitchFamily="34" charset="0"/>
                <a:ea typeface="+mn-ea"/>
                <a:cs typeface="+mn-cs"/>
              </a:rPr>
              <a:t>Internet Explorer 11 Preview enhances pinned sites to support Live Tiles, updating content dynamically to create a more personalized Start screen.  Combined with IE11, Live Tiles blur the lines to create a dynamic, seamless experience between apps and web apps.</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Click to call.  </a:t>
            </a:r>
            <a:r>
              <a:rPr lang="en-US" sz="900" b="0" kern="1200" dirty="0" smtClean="0">
                <a:solidFill>
                  <a:schemeClr val="tx1"/>
                </a:solidFill>
                <a:effectLst/>
                <a:latin typeface="Segoe UI Light" pitchFamily="34" charset="0"/>
                <a:ea typeface="+mn-ea"/>
                <a:cs typeface="+mn-cs"/>
              </a:rPr>
              <a:t>IE11 Preview automatically turns phone numbers into clickable links, if an app that can handle phone numbers—such as Skype—is installed.</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Syncing across devices.  </a:t>
            </a:r>
            <a:r>
              <a:rPr lang="en-US" sz="900" b="0" kern="1200" dirty="0" smtClean="0">
                <a:solidFill>
                  <a:schemeClr val="tx1"/>
                </a:solidFill>
                <a:effectLst/>
                <a:latin typeface="Segoe UI Light" pitchFamily="34" charset="0"/>
                <a:ea typeface="+mn-ea"/>
                <a:cs typeface="+mn-cs"/>
              </a:rPr>
              <a:t>Internet Explorer 11 Preview’s new syncing features on Windows 8.1 Preview are designed for users with multiple devices.  When a user leaves a device, all open tabs—except for </a:t>
            </a:r>
            <a:r>
              <a:rPr lang="en-US" sz="900" b="0" kern="1200" dirty="0" err="1" smtClean="0">
                <a:solidFill>
                  <a:schemeClr val="tx1"/>
                </a:solidFill>
                <a:effectLst/>
                <a:latin typeface="Segoe UI Light" pitchFamily="34" charset="0"/>
                <a:ea typeface="+mn-ea"/>
                <a:cs typeface="+mn-cs"/>
              </a:rPr>
              <a:t>InPrivate</a:t>
            </a:r>
            <a:r>
              <a:rPr lang="en-US" sz="900" b="0" kern="1200" dirty="0" smtClean="0">
                <a:solidFill>
                  <a:schemeClr val="tx1"/>
                </a:solidFill>
                <a:effectLst/>
                <a:latin typeface="Segoe UI Light" pitchFamily="34" charset="0"/>
                <a:ea typeface="+mn-ea"/>
                <a:cs typeface="+mn-cs"/>
              </a:rPr>
              <a:t> Browsing tabs—are readily available when the user opens Internet Explorer on another device.  Users have the option to sync their browsing history and typed URLs, favorites/bookmarks, tabs, user-configured settings, and passwords.</a:t>
            </a: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Windows 8.1 Preview integration</a:t>
            </a:r>
            <a:r>
              <a:rPr lang="en-US" sz="900" kern="1200" dirty="0" smtClean="0">
                <a:solidFill>
                  <a:schemeClr val="tx1"/>
                </a:solidFill>
                <a:effectLst/>
                <a:latin typeface="Segoe UI Light" pitchFamily="34" charset="0"/>
                <a:ea typeface="+mn-ea"/>
                <a:cs typeface="+mn-cs"/>
              </a:rPr>
              <a:t>. Seamless integration of Internet Explorer 11 Preview with Windows 8.1 Preview enables new ways to experience websites.  Using the Search charm anywhere in Windows 8.1 Preview can accelerate web searches, for example, and side-by-side browsing makes it easy to compare sites.</a:t>
            </a:r>
            <a:endParaRPr lang="en-US" sz="900" kern="1200" dirty="0">
              <a:solidFill>
                <a:schemeClr val="tx1"/>
              </a:solidFill>
              <a:effectLst/>
              <a:latin typeface="Segoe UI Light"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174658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Enhanced Protected Mode (EPM) on by default.  Internet Explorer 11 Preview continues Enhanced Protected Mode (EPM) adds additional security to Protected Mode and includes </a:t>
            </a:r>
            <a:r>
              <a:rPr lang="en-US" sz="900" b="1" kern="1200" dirty="0" err="1" smtClean="0">
                <a:solidFill>
                  <a:schemeClr val="tx1"/>
                </a:solidFill>
                <a:effectLst/>
                <a:latin typeface="Segoe UI Light" pitchFamily="34" charset="0"/>
                <a:ea typeface="+mn-ea"/>
                <a:cs typeface="+mn-cs"/>
              </a:rPr>
              <a:t>AppContainer</a:t>
            </a:r>
            <a:r>
              <a:rPr lang="en-US" sz="900" b="1" kern="1200" dirty="0" smtClean="0">
                <a:solidFill>
                  <a:schemeClr val="tx1"/>
                </a:solidFill>
                <a:effectLst/>
                <a:latin typeface="Segoe UI Light" pitchFamily="34" charset="0"/>
                <a:ea typeface="+mn-ea"/>
                <a:cs typeface="+mn-cs"/>
              </a:rPr>
              <a:t> and 64-bit tabs. Like Internet Explorer in the new Windows UI, </a:t>
            </a:r>
            <a:r>
              <a:rPr lang="en-US" sz="900" b="1" kern="1200" dirty="0" err="1" smtClean="0">
                <a:solidFill>
                  <a:schemeClr val="tx1"/>
                </a:solidFill>
                <a:effectLst/>
                <a:latin typeface="Segoe UI Light" pitchFamily="34" charset="0"/>
                <a:ea typeface="+mn-ea"/>
                <a:cs typeface="+mn-cs"/>
              </a:rPr>
              <a:t>AppContainer</a:t>
            </a:r>
            <a:r>
              <a:rPr lang="en-US" sz="900" b="1" kern="1200" dirty="0" smtClean="0">
                <a:solidFill>
                  <a:schemeClr val="tx1"/>
                </a:solidFill>
                <a:effectLst/>
                <a:latin typeface="Segoe UI Light" pitchFamily="34" charset="0"/>
                <a:ea typeface="+mn-ea"/>
                <a:cs typeface="+mn-cs"/>
              </a:rPr>
              <a:t> is now on by default on the desktop. This prevents pages from reading or writing to the rest of the operating system. For more information, see </a:t>
            </a:r>
            <a:r>
              <a:rPr lang="en-US" sz="800" u="sng" kern="1200" dirty="0" smtClean="0">
                <a:solidFill>
                  <a:schemeClr val="tx1"/>
                </a:solidFill>
                <a:effectLst/>
                <a:latin typeface="Segoe UI Light" pitchFamily="34" charset="0"/>
                <a:ea typeface="+mn-ea"/>
                <a:cs typeface="+mn-cs"/>
                <a:hlinkClick r:id="rId3"/>
              </a:rPr>
              <a:t>Enhanced Protected Mode (EPM) on desktop IE</a:t>
            </a:r>
            <a:r>
              <a:rPr lang="en-US" sz="900" b="1" kern="1200" dirty="0" smtClean="0">
                <a:solidFill>
                  <a:schemeClr val="tx1"/>
                </a:solidFill>
                <a:effectLst/>
                <a:latin typeface="Segoe UI Light" pitchFamily="34" charset="0"/>
                <a:ea typeface="+mn-ea"/>
                <a:cs typeface="+mn-cs"/>
              </a:rPr>
              <a:t>.</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u="sng" kern="1200" dirty="0" smtClean="0">
                <a:solidFill>
                  <a:schemeClr val="tx1"/>
                </a:solidFill>
                <a:effectLst/>
                <a:latin typeface="Segoe UI Light" pitchFamily="34" charset="0"/>
                <a:ea typeface="+mn-ea"/>
                <a:cs typeface="+mn-cs"/>
              </a:rPr>
              <a:t>Flash.  </a:t>
            </a:r>
            <a:r>
              <a:rPr lang="en-US" sz="900" kern="1200" dirty="0" smtClean="0">
                <a:solidFill>
                  <a:schemeClr val="tx1"/>
                </a:solidFill>
                <a:effectLst/>
                <a:latin typeface="Segoe UI Light" pitchFamily="34" charset="0"/>
                <a:ea typeface="+mn-ea"/>
                <a:cs typeface="+mn-cs"/>
              </a:rPr>
              <a:t> </a:t>
            </a:r>
            <a:r>
              <a:rPr lang="en-US" sz="900" b="1" kern="1200" dirty="0" smtClean="0">
                <a:solidFill>
                  <a:schemeClr val="tx1"/>
                </a:solidFill>
                <a:effectLst/>
                <a:latin typeface="Segoe UI Light" pitchFamily="34" charset="0"/>
                <a:ea typeface="+mn-ea"/>
                <a:cs typeface="+mn-cs"/>
              </a:rPr>
              <a:t>Adobe Flash is included as a platform feature and is available out of the box for Windows 8.1 Preview, running on both Internet Explorer and Internet Explorer for the desktop.  Flash updates are managed through Automatic Updates, enabling IT professionals to use one update mechanism for Internet Explorer.  Users can turn the Flash feature off using the Manage Add-ons dialog box, while administrators can control this feature using a Group Policy setting.  </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kern="1200" dirty="0" smtClean="0">
                <a:solidFill>
                  <a:schemeClr val="tx1"/>
                </a:solidFill>
                <a:effectLst/>
                <a:latin typeface="Segoe UI Light" pitchFamily="34" charset="0"/>
                <a:ea typeface="+mn-ea"/>
                <a:cs typeface="+mn-cs"/>
              </a:rPr>
              <a:t>New Group Policies.  Internet Explorer 11 includes all of the previous Group Policy settings used to manage and control web browser configuration since Internet Explorer 9. It also includes the following new Group Policy settings, supporting new features:</a:t>
            </a:r>
            <a:endParaRPr lang="en-US" sz="900" kern="1200" dirty="0" smtClean="0">
              <a:solidFill>
                <a:schemeClr val="tx1"/>
              </a:solidFill>
              <a:effectLst/>
              <a:latin typeface="Segoe UI Light" pitchFamily="34" charset="0"/>
              <a:ea typeface="+mn-ea"/>
              <a:cs typeface="+mn-cs"/>
            </a:endParaRPr>
          </a:p>
          <a:p>
            <a:pPr lvl="1"/>
            <a:r>
              <a:rPr lang="en-US" sz="900" b="1" kern="1200" dirty="0" smtClean="0">
                <a:solidFill>
                  <a:schemeClr val="tx1"/>
                </a:solidFill>
                <a:effectLst/>
                <a:latin typeface="Segoe UI Light" pitchFamily="34" charset="0"/>
                <a:ea typeface="+mn-ea"/>
                <a:cs typeface="+mn-cs"/>
              </a:rPr>
              <a:t>Turn off Page Prediction</a:t>
            </a:r>
            <a:endParaRPr lang="en-US" sz="900" kern="1200" dirty="0" smtClean="0">
              <a:solidFill>
                <a:schemeClr val="tx1"/>
              </a:solidFill>
              <a:effectLst/>
              <a:latin typeface="Segoe UI Light" pitchFamily="34" charset="0"/>
              <a:ea typeface="+mn-ea"/>
              <a:cs typeface="+mn-cs"/>
            </a:endParaRPr>
          </a:p>
          <a:p>
            <a:pPr lvl="1"/>
            <a:r>
              <a:rPr lang="en-US" sz="900" b="1" kern="1200" dirty="0" smtClean="0">
                <a:solidFill>
                  <a:schemeClr val="tx1"/>
                </a:solidFill>
                <a:effectLst/>
                <a:latin typeface="Segoe UI Light" pitchFamily="34" charset="0"/>
                <a:ea typeface="+mn-ea"/>
                <a:cs typeface="+mn-cs"/>
              </a:rPr>
              <a:t>Turn on the swiping motion for Internet Explorer for the desktop</a:t>
            </a:r>
            <a:endParaRPr lang="en-US" sz="900" kern="1200" dirty="0" smtClean="0">
              <a:solidFill>
                <a:schemeClr val="tx1"/>
              </a:solidFill>
              <a:effectLst/>
              <a:latin typeface="Segoe UI Light" pitchFamily="34" charset="0"/>
              <a:ea typeface="+mn-ea"/>
              <a:cs typeface="+mn-cs"/>
            </a:endParaRPr>
          </a:p>
          <a:p>
            <a:pPr lvl="1"/>
            <a:r>
              <a:rPr lang="en-US" sz="900" b="1" kern="1200" dirty="0" smtClean="0">
                <a:solidFill>
                  <a:schemeClr val="tx1"/>
                </a:solidFill>
                <a:effectLst/>
                <a:latin typeface="Segoe UI Light" pitchFamily="34" charset="0"/>
                <a:ea typeface="+mn-ea"/>
                <a:cs typeface="+mn-cs"/>
              </a:rPr>
              <a:t>Allow Microsoft services to provide more relevant and personalized search results</a:t>
            </a:r>
            <a:endParaRPr lang="en-US" sz="900" kern="1200" dirty="0" smtClean="0">
              <a:solidFill>
                <a:schemeClr val="tx1"/>
              </a:solidFill>
              <a:effectLst/>
              <a:latin typeface="Segoe UI Light" pitchFamily="34" charset="0"/>
              <a:ea typeface="+mn-ea"/>
              <a:cs typeface="+mn-cs"/>
            </a:endParaRPr>
          </a:p>
          <a:p>
            <a:pPr lvl="1"/>
            <a:r>
              <a:rPr lang="en-US" sz="900" b="1" kern="1200" dirty="0" smtClean="0">
                <a:solidFill>
                  <a:schemeClr val="tx1"/>
                </a:solidFill>
                <a:effectLst/>
                <a:latin typeface="Segoe UI Light" pitchFamily="34" charset="0"/>
                <a:ea typeface="+mn-ea"/>
                <a:cs typeface="+mn-cs"/>
              </a:rPr>
              <a:t>Turn off phone number detection</a:t>
            </a:r>
            <a:endParaRPr lang="en-US" sz="900" kern="1200" dirty="0" smtClean="0">
              <a:solidFill>
                <a:schemeClr val="tx1"/>
              </a:solidFill>
              <a:effectLst/>
              <a:latin typeface="Segoe UI Light" pitchFamily="34" charset="0"/>
              <a:ea typeface="+mn-ea"/>
              <a:cs typeface="+mn-cs"/>
            </a:endParaRPr>
          </a:p>
          <a:p>
            <a:pPr lvl="1"/>
            <a:r>
              <a:rPr lang="en-US" sz="900" b="1" kern="1200" dirty="0" smtClean="0">
                <a:solidFill>
                  <a:schemeClr val="tx1"/>
                </a:solidFill>
                <a:effectLst/>
                <a:latin typeface="Segoe UI Light" pitchFamily="34" charset="0"/>
                <a:ea typeface="+mn-ea"/>
                <a:cs typeface="+mn-cs"/>
              </a:rPr>
              <a:t>Allow Internet Explorer to use the SPDY/3 network protocol</a:t>
            </a:r>
            <a:endParaRPr lang="en-US" sz="900" kern="1200" dirty="0" smtClean="0">
              <a:solidFill>
                <a:schemeClr val="tx1"/>
              </a:solidFill>
              <a:effectLst/>
              <a:latin typeface="Segoe UI Light" pitchFamily="34" charset="0"/>
              <a:ea typeface="+mn-ea"/>
              <a:cs typeface="+mn-cs"/>
            </a:endParaRPr>
          </a:p>
          <a:p>
            <a:pPr marL="171450" lvl="0" indent="-171450">
              <a:buFont typeface="Arial" panose="020B0604020202020204" pitchFamily="34" charset="0"/>
              <a:buChar char="•"/>
            </a:pPr>
            <a:r>
              <a:rPr lang="en-US" sz="900" b="1" u="sng" kern="1200" dirty="0" smtClean="0">
                <a:solidFill>
                  <a:schemeClr val="tx1"/>
                </a:solidFill>
                <a:effectLst/>
                <a:latin typeface="Segoe UI Light" pitchFamily="34" charset="0"/>
                <a:ea typeface="+mn-ea"/>
                <a:cs typeface="+mn-cs"/>
              </a:rPr>
              <a:t>Do Not Track (DNT) exceptions.  </a:t>
            </a:r>
            <a:r>
              <a:rPr lang="en-US" sz="900" kern="1200" dirty="0" smtClean="0">
                <a:solidFill>
                  <a:schemeClr val="tx1"/>
                </a:solidFill>
                <a:effectLst/>
                <a:latin typeface="Segoe UI Light" pitchFamily="34" charset="0"/>
                <a:ea typeface="+mn-ea"/>
                <a:cs typeface="+mn-cs"/>
              </a:rPr>
              <a:t> </a:t>
            </a:r>
            <a:r>
              <a:rPr lang="en-US" sz="900" b="1" kern="1200" dirty="0" smtClean="0">
                <a:solidFill>
                  <a:schemeClr val="tx1"/>
                </a:solidFill>
                <a:effectLst/>
                <a:latin typeface="Segoe UI Light" pitchFamily="34" charset="0"/>
                <a:ea typeface="+mn-ea"/>
                <a:cs typeface="+mn-cs"/>
              </a:rPr>
              <a:t>To enhance user privacy, Internet Explorer uses "Do Not Track" (DNT) headers to request that websites avoid tracking users. As of IE11 Preview, a website can request an exception by asking permission to track users as they browse the site. If the user approves the request, Internet Explorer records an exception to the "Do Not Track" rule and sends headers to the website that allow tracking. By respecting these headers and requesting exceptions to the default privacy settings, website owners can develop a trusted relationship with their users about privacy.</a:t>
            </a:r>
            <a:endParaRPr lang="en-US" sz="900" kern="1200" dirty="0" smtClean="0">
              <a:solidFill>
                <a:schemeClr val="tx1"/>
              </a:solidFill>
              <a:effectLst/>
              <a:latin typeface="Segoe UI Light"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2202021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900" kern="1200" dirty="0" smtClean="0">
                <a:solidFill>
                  <a:schemeClr val="tx1"/>
                </a:solidFill>
                <a:effectLst/>
                <a:latin typeface="Segoe UI Light" pitchFamily="34" charset="0"/>
                <a:ea typeface="+mn-ea"/>
                <a:cs typeface="+mn-cs"/>
              </a:rPr>
              <a:t>Optimized for touch and with support for more web standards than ever, Internet Explorer 11 Preview puts sites closer to users in Windows, offers premier security, and includes developer tools that help code across browsers (and even apps). For starters:</a:t>
            </a:r>
          </a:p>
          <a:p>
            <a:pPr lvl="0"/>
            <a:r>
              <a:rPr lang="en-US" sz="900" b="1" kern="1200" dirty="0" smtClean="0">
                <a:solidFill>
                  <a:schemeClr val="tx1"/>
                </a:solidFill>
                <a:effectLst/>
                <a:latin typeface="Segoe UI Light" pitchFamily="34" charset="0"/>
                <a:ea typeface="+mn-ea"/>
                <a:cs typeface="+mn-cs"/>
              </a:rPr>
              <a:t>Modern web standards</a:t>
            </a:r>
            <a:r>
              <a:rPr lang="en-US" sz="900" kern="1200" dirty="0" smtClean="0">
                <a:solidFill>
                  <a:schemeClr val="tx1"/>
                </a:solidFill>
                <a:effectLst/>
                <a:latin typeface="Segoe UI Light" pitchFamily="34" charset="0"/>
                <a:ea typeface="+mn-ea"/>
                <a:cs typeface="+mn-cs"/>
              </a:rPr>
              <a:t>.  Internet Explorer 11 Preview supports modern web standards, enabling developers to use the same markup across web browsers.  Newly-supported standards include Web Graphics Library (</a:t>
            </a:r>
            <a:r>
              <a:rPr lang="en-US" sz="900" kern="1200" dirty="0" err="1" smtClean="0">
                <a:solidFill>
                  <a:schemeClr val="tx1"/>
                </a:solidFill>
                <a:effectLst/>
                <a:latin typeface="Segoe UI Light" pitchFamily="34" charset="0"/>
                <a:ea typeface="+mn-ea"/>
                <a:cs typeface="+mn-cs"/>
              </a:rPr>
              <a:t>WebGL</a:t>
            </a:r>
            <a:r>
              <a:rPr lang="en-US" sz="900" kern="1200" dirty="0" smtClean="0">
                <a:solidFill>
                  <a:schemeClr val="tx1"/>
                </a:solidFill>
                <a:effectLst/>
                <a:latin typeface="Segoe UI Light" pitchFamily="34" charset="0"/>
                <a:ea typeface="+mn-ea"/>
                <a:cs typeface="+mn-cs"/>
              </a:rPr>
              <a:t>), Canvas 2D L2 extensions, </a:t>
            </a:r>
            <a:r>
              <a:rPr lang="en-US" sz="900" kern="1200" dirty="0" err="1" smtClean="0">
                <a:solidFill>
                  <a:schemeClr val="tx1"/>
                </a:solidFill>
                <a:effectLst/>
                <a:latin typeface="Segoe UI Light" pitchFamily="34" charset="0"/>
                <a:ea typeface="+mn-ea"/>
                <a:cs typeface="+mn-cs"/>
              </a:rPr>
              <a:t>Fullscreen</a:t>
            </a:r>
            <a:r>
              <a:rPr lang="en-US" sz="900" kern="1200" dirty="0" smtClean="0">
                <a:solidFill>
                  <a:schemeClr val="tx1"/>
                </a:solidFill>
                <a:effectLst/>
                <a:latin typeface="Segoe UI Light" pitchFamily="34" charset="0"/>
                <a:ea typeface="+mn-ea"/>
                <a:cs typeface="+mn-cs"/>
              </a:rPr>
              <a:t> API, encrypted media extensions, media source extensions, CSS flexible box layout module, and mutation observers like DOM4 and 5.3.  </a:t>
            </a:r>
          </a:p>
          <a:p>
            <a:pPr lvl="0"/>
            <a:r>
              <a:rPr lang="en-US" sz="900" b="1" kern="1200" dirty="0" smtClean="0">
                <a:solidFill>
                  <a:schemeClr val="tx1"/>
                </a:solidFill>
                <a:effectLst/>
                <a:latin typeface="Segoe UI Light" pitchFamily="34" charset="0"/>
                <a:ea typeface="+mn-ea"/>
                <a:cs typeface="+mn-cs"/>
              </a:rPr>
              <a:t>New F12 Developer Tools</a:t>
            </a:r>
            <a:r>
              <a:rPr lang="en-US" sz="900" kern="1200" dirty="0" smtClean="0">
                <a:solidFill>
                  <a:schemeClr val="tx1"/>
                </a:solidFill>
                <a:effectLst/>
                <a:latin typeface="Segoe UI Light" pitchFamily="34" charset="0"/>
                <a:ea typeface="+mn-ea"/>
                <a:cs typeface="+mn-cs"/>
              </a:rPr>
              <a:t>.  Use the new F12 developer tools to debug code, solve display issues, improve performance, and increase the stability of your webpages.  These tools were rebuilt from the ground up to provide a new, cleaner user interface; new Responsiveness, Memory, and Emulation tools; new and improved functionality in familiar tools; and an easier and faster workflow.  </a:t>
            </a:r>
          </a:p>
          <a:p>
            <a:pPr lvl="0"/>
            <a:r>
              <a:rPr lang="en-US" sz="900" b="1" kern="1200" dirty="0" smtClean="0">
                <a:solidFill>
                  <a:schemeClr val="tx1"/>
                </a:solidFill>
                <a:effectLst/>
                <a:latin typeface="Segoe UI Light" pitchFamily="34" charset="0"/>
                <a:ea typeface="+mn-ea"/>
                <a:cs typeface="+mn-cs"/>
              </a:rPr>
              <a:t>Perfect for touch</a:t>
            </a:r>
            <a:r>
              <a:rPr lang="en-US" sz="900" kern="1200" dirty="0" smtClean="0">
                <a:solidFill>
                  <a:schemeClr val="tx1"/>
                </a:solidFill>
                <a:effectLst/>
                <a:latin typeface="Segoe UI Light" pitchFamily="34" charset="0"/>
                <a:ea typeface="+mn-ea"/>
                <a:cs typeface="+mn-cs"/>
              </a:rPr>
              <a:t>. IE11 Preview introduces the </a:t>
            </a:r>
            <a:r>
              <a:rPr lang="en-US" sz="900" kern="1200" dirty="0" err="1" smtClean="0">
                <a:solidFill>
                  <a:schemeClr val="tx1"/>
                </a:solidFill>
                <a:effectLst/>
                <a:latin typeface="Segoe UI Light" pitchFamily="34" charset="0"/>
                <a:ea typeface="+mn-ea"/>
                <a:cs typeface="+mn-cs"/>
              </a:rPr>
              <a:t>msZoomTo</a:t>
            </a:r>
            <a:r>
              <a:rPr lang="en-US" sz="900" kern="1200" dirty="0" smtClean="0">
                <a:solidFill>
                  <a:schemeClr val="tx1"/>
                </a:solidFill>
                <a:effectLst/>
                <a:latin typeface="Segoe UI Light" pitchFamily="34" charset="0"/>
                <a:ea typeface="+mn-ea"/>
                <a:cs typeface="+mn-cs"/>
              </a:rPr>
              <a:t> method for animated scrolling effects, and brings even more fine-tuned control of the panning and zooming experience on sites or Windows Store apps. IE11 Preview also includes several updates to Pointer Events.</a:t>
            </a:r>
          </a:p>
          <a:p>
            <a:pPr lvl="0"/>
            <a:r>
              <a:rPr lang="en-US" sz="900" b="1" kern="1200" dirty="0" smtClean="0">
                <a:solidFill>
                  <a:schemeClr val="tx1"/>
                </a:solidFill>
                <a:effectLst/>
                <a:latin typeface="Segoe UI Light" pitchFamily="34" charset="0"/>
                <a:ea typeface="+mn-ea"/>
                <a:cs typeface="+mn-cs"/>
              </a:rPr>
              <a:t>Improved HTML5 video.</a:t>
            </a:r>
            <a:r>
              <a:rPr lang="en-US" sz="900" kern="1200" dirty="0" smtClean="0">
                <a:solidFill>
                  <a:schemeClr val="tx1"/>
                </a:solidFill>
                <a:effectLst/>
                <a:latin typeface="Segoe UI Light" pitchFamily="34" charset="0"/>
                <a:ea typeface="+mn-ea"/>
                <a:cs typeface="+mn-cs"/>
              </a:rPr>
              <a:t>  Internet Explorer 11 Preview takes HTML5 video to new levels with support for new and emerging standards-based features in the areas of adaptive streaming, content protection, and captioning.</a:t>
            </a:r>
            <a:endParaRPr lang="en-US" sz="900" kern="1200" dirty="0">
              <a:solidFill>
                <a:schemeClr val="tx1"/>
              </a:solidFill>
              <a:effectLst/>
              <a:latin typeface="Segoe UI Light"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86177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115946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 typeface="Wingdings" pitchFamily="2" charset="2"/>
              <a:buNone/>
              <a:tabLst/>
              <a:defRPr/>
            </a:pPr>
            <a:r>
              <a:rPr lang="en-US" b="1" dirty="0" smtClean="0"/>
              <a:t>Talking</a:t>
            </a:r>
            <a:r>
              <a:rPr lang="en-US" b="1" baseline="0" dirty="0" smtClean="0"/>
              <a:t> Track:</a:t>
            </a:r>
            <a:endParaRPr lang="en-US" dirty="0" smtClean="0"/>
          </a:p>
          <a:p>
            <a:pPr marL="171450" indent="-171450">
              <a:buFont typeface="Wingdings" pitchFamily="2" charset="2"/>
              <a:buChar char="§"/>
            </a:pPr>
            <a:r>
              <a:rPr lang="en-US" dirty="0" smtClean="0"/>
              <a:t>IE9</a:t>
            </a:r>
            <a:r>
              <a:rPr lang="en-US" baseline="0" dirty="0" smtClean="0"/>
              <a:t> was a first step towards modern web standards.  Our approach was to build on a stable, site-ready technologies that developers could confidently use including HTML5 Canvas, Video/Audio, SVG, and </a:t>
            </a:r>
            <a:r>
              <a:rPr lang="en-US" baseline="0" dirty="0" err="1" smtClean="0"/>
              <a:t>Geolocation</a:t>
            </a:r>
            <a:r>
              <a:rPr lang="en-US" baseline="0" dirty="0" smtClean="0"/>
              <a:t>.</a:t>
            </a:r>
            <a:endParaRPr lang="en-US" baseline="0" dirty="0"/>
          </a:p>
          <a:p>
            <a:pPr marL="171450" indent="-171450">
              <a:buFont typeface="Wingdings" pitchFamily="2" charset="2"/>
              <a:buChar char="§"/>
            </a:pPr>
            <a:r>
              <a:rPr lang="en-US" baseline="0" dirty="0" smtClean="0"/>
              <a:t>IE9 also introduced the concept of a faster browser through hardware acceleration.  It’s the idea that a browser can take full advantage of modern PC hardware (like a graphics card or GPU) to deliver web performance that is a good as native apps in Windows.  Developers needs only write their sites with web standards to take advantage of it.</a:t>
            </a:r>
          </a:p>
          <a:p>
            <a:pPr marL="171450" indent="-171450">
              <a:buFont typeface="Wingdings" pitchFamily="2" charset="2"/>
              <a:buChar char="§"/>
            </a:pPr>
            <a:endParaRPr lang="en-US" baseline="0" dirty="0" smtClean="0"/>
          </a:p>
          <a:p>
            <a:pPr marL="0" marR="0" indent="0" algn="l" defTabSz="914363" rtl="0" eaLnBrk="1" fontAlgn="auto" latinLnBrk="0" hangingPunct="1">
              <a:lnSpc>
                <a:spcPct val="90000"/>
              </a:lnSpc>
              <a:spcBef>
                <a:spcPts val="0"/>
              </a:spcBef>
              <a:spcAft>
                <a:spcPts val="333"/>
              </a:spcAft>
              <a:buClrTx/>
              <a:buSzTx/>
              <a:buFont typeface="Wingdings" pitchFamily="2" charset="2"/>
              <a:buNone/>
              <a:tabLst/>
              <a:defRPr/>
            </a:pPr>
            <a:r>
              <a:rPr lang="en-US" b="1" dirty="0" smtClean="0"/>
              <a:t>Links:</a:t>
            </a:r>
          </a:p>
          <a:p>
            <a:pPr marL="171450" marR="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0" dirty="0" smtClean="0"/>
              <a:t>Site-ready</a:t>
            </a:r>
            <a:r>
              <a:rPr lang="en-US" b="0" baseline="0" dirty="0" smtClean="0"/>
              <a:t> web standards (http://blogs.msdn.com/b/ie/archive/2011/06/29/site-ready-html5-second-ie10-platform-preview-available-for-developers.aspx)</a:t>
            </a:r>
            <a:endParaRPr lang="en-US" b="0" dirty="0" smtClean="0"/>
          </a:p>
          <a:p>
            <a:pPr marL="171450" marR="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0" dirty="0" smtClean="0"/>
              <a:t>Hardware</a:t>
            </a:r>
            <a:r>
              <a:rPr lang="en-US" b="0" baseline="0" dirty="0" smtClean="0"/>
              <a:t> acceleration (http://blogs.msdn.com/b/ie/archive/2011/04/26/understanding-differences-in-hardware-acceleration-through-paintball.aspx)</a:t>
            </a:r>
          </a:p>
          <a:p>
            <a:pPr marL="171450" marR="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endParaRPr lang="en-US" b="0" dirty="0" smtClean="0"/>
          </a:p>
          <a:p>
            <a:pPr marL="171450" indent="-171450">
              <a:buFont typeface="Wingdings" pitchFamily="2" charset="2"/>
              <a:buChar char="§"/>
            </a:pPr>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1911884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 typeface="Wingdings" pitchFamily="2" charset="2"/>
              <a:buNone/>
              <a:tabLst/>
              <a:defRPr/>
            </a:pPr>
            <a:r>
              <a:rPr lang="en-US" b="1" dirty="0" smtClean="0"/>
              <a:t>Talking</a:t>
            </a:r>
            <a:r>
              <a:rPr lang="en-US" b="1" baseline="0" dirty="0" smtClean="0"/>
              <a:t> Track:</a:t>
            </a:r>
            <a:endParaRPr lang="en-US" b="1" dirty="0" smtClean="0"/>
          </a:p>
          <a:p>
            <a:pPr marL="171450" marR="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dirty="0" smtClean="0"/>
              <a:t>IE10 is the next step in hardware</a:t>
            </a:r>
            <a:r>
              <a:rPr lang="en-US" baseline="0" dirty="0" smtClean="0"/>
              <a:t>-accelerated standards with 33 new standards supported (3x more than IE9).  </a:t>
            </a:r>
          </a:p>
          <a:p>
            <a:pPr marL="384431" marR="0" lvl="1"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It’s easier to design your site layout including </a:t>
            </a:r>
            <a:r>
              <a:rPr lang="en-US" baseline="0" dirty="0" err="1" smtClean="0"/>
              <a:t>flexbox</a:t>
            </a:r>
            <a:r>
              <a:rPr lang="en-US" baseline="0" dirty="0" smtClean="0"/>
              <a:t>, grid, animations, and transitions</a:t>
            </a:r>
          </a:p>
          <a:p>
            <a:pPr marL="384431" marR="0" lvl="1"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Drag and drop, forms, and </a:t>
            </a:r>
            <a:r>
              <a:rPr lang="en-US" baseline="0" dirty="0" err="1" smtClean="0"/>
              <a:t>FileAPI</a:t>
            </a:r>
            <a:r>
              <a:rPr lang="en-US" baseline="0" dirty="0" smtClean="0"/>
              <a:t> make the web feel more like native applications</a:t>
            </a:r>
          </a:p>
          <a:p>
            <a:pPr marL="384431" marR="0" lvl="1"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Sandbox, </a:t>
            </a:r>
            <a:r>
              <a:rPr lang="en-US" baseline="0" dirty="0" err="1" smtClean="0"/>
              <a:t>IndexedDB</a:t>
            </a:r>
            <a:r>
              <a:rPr lang="en-US" baseline="0" dirty="0" smtClean="0"/>
              <a:t> and a new set of Performance APIs help you build faster, more secure sites with large data sets</a:t>
            </a:r>
          </a:p>
          <a:p>
            <a:pPr marL="212981" marR="0" lvl="1" indent="0" algn="l" defTabSz="914363" rtl="0" eaLnBrk="1" fontAlgn="auto" latinLnBrk="0" hangingPunct="1">
              <a:lnSpc>
                <a:spcPct val="90000"/>
              </a:lnSpc>
              <a:spcBef>
                <a:spcPts val="0"/>
              </a:spcBef>
              <a:spcAft>
                <a:spcPts val="333"/>
              </a:spcAft>
              <a:buClrTx/>
              <a:buSzTx/>
              <a:buFont typeface="Wingdings" pitchFamily="2" charset="2"/>
              <a:buNone/>
              <a:tabLst/>
              <a:defRPr/>
            </a:pPr>
            <a:endParaRPr lang="en-US" baseline="0" dirty="0" smtClean="0"/>
          </a:p>
          <a:p>
            <a:pPr marL="171450" marR="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Changes between IE9 to IE10 also demonstrate how standards-based technologies evolve:</a:t>
            </a:r>
          </a:p>
          <a:p>
            <a:pPr marL="384431" marR="0" lvl="1"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err="1" smtClean="0"/>
              <a:t>WebSockets</a:t>
            </a:r>
            <a:r>
              <a:rPr lang="en-US" baseline="0" dirty="0" smtClean="0"/>
              <a:t> is a great example of this, which </a:t>
            </a:r>
            <a:r>
              <a:rPr lang="en-US" dirty="0" smtClean="0"/>
              <a:t>delivers real-time notifications and updates in the browser</a:t>
            </a:r>
            <a:r>
              <a:rPr lang="en-US" baseline="0" dirty="0" smtClean="0"/>
              <a:t>.  The spec has made significant progress in the past months in working groups like the W3C.  Microsoft tests and vets specs like </a:t>
            </a:r>
            <a:r>
              <a:rPr lang="en-US" baseline="0" dirty="0" err="1" smtClean="0"/>
              <a:t>WebSockets</a:t>
            </a:r>
            <a:r>
              <a:rPr lang="en-US" baseline="0" dirty="0" smtClean="0"/>
              <a:t> in our HTML5 Labs and has contributed over 456 new test cases since IE9 launch. In this case, </a:t>
            </a:r>
            <a:r>
              <a:rPr lang="en-US" baseline="0" dirty="0" err="1" smtClean="0"/>
              <a:t>WebSockets</a:t>
            </a:r>
            <a:r>
              <a:rPr lang="en-US" baseline="0" dirty="0" smtClean="0"/>
              <a:t> was stabilized and recommended to the Internet Engineering Steering Group for final approval.  It was included into IE10 through our platform previews</a:t>
            </a:r>
          </a:p>
          <a:p>
            <a:pPr marL="212981" marR="0" lvl="1" indent="0" algn="l" defTabSz="914363" rtl="0" eaLnBrk="1" fontAlgn="auto" latinLnBrk="0" hangingPunct="1">
              <a:lnSpc>
                <a:spcPct val="90000"/>
              </a:lnSpc>
              <a:spcBef>
                <a:spcPts val="0"/>
              </a:spcBef>
              <a:spcAft>
                <a:spcPts val="333"/>
              </a:spcAft>
              <a:buClrTx/>
              <a:buSzTx/>
              <a:buFont typeface="Wingdings" pitchFamily="2" charset="2"/>
              <a:buNone/>
              <a:tabLst/>
              <a:defRPr/>
            </a:pPr>
            <a:endParaRPr lang="en-US" baseline="0" dirty="0" smtClean="0"/>
          </a:p>
          <a:p>
            <a:pPr marL="0" marR="0" lvl="0" indent="0" algn="l" defTabSz="914363" rtl="0" eaLnBrk="1" fontAlgn="auto" latinLnBrk="0" hangingPunct="1">
              <a:lnSpc>
                <a:spcPct val="90000"/>
              </a:lnSpc>
              <a:spcBef>
                <a:spcPts val="0"/>
              </a:spcBef>
              <a:spcAft>
                <a:spcPts val="333"/>
              </a:spcAft>
              <a:buClrTx/>
              <a:buSzTx/>
              <a:buFont typeface="Wingdings" pitchFamily="2" charset="2"/>
              <a:buNone/>
              <a:tabLst/>
              <a:defRPr/>
            </a:pPr>
            <a:r>
              <a:rPr lang="en-US" b="1" baseline="0" dirty="0" smtClean="0"/>
              <a:t>Links:</a:t>
            </a:r>
          </a:p>
          <a:p>
            <a:pPr marL="171450" marR="0" lvl="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List of IE10 supported standards (http://msdn.microsoft.com/en-us/library/ie/hh673549(v=vs.85).aspx)</a:t>
            </a:r>
          </a:p>
          <a:p>
            <a:pPr marL="171450" marR="0" lvl="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Site-ready web sockets (http://blogs.msdn.com/b/ie/archive/2011/09/15/site-ready-websockets.aspx)</a:t>
            </a:r>
          </a:p>
          <a:p>
            <a:pPr marL="171450" marR="0" lvl="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HTML5 Labs (http://html5labs.interoperabilitybridges.com/)</a:t>
            </a:r>
          </a:p>
          <a:p>
            <a:pPr marL="171450" marR="0" lvl="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r>
              <a:rPr lang="en-US" baseline="0" dirty="0" smtClean="0"/>
              <a:t>IE Testing Center (http://samples.msdn.microsoft.com/ietestcenter/)</a:t>
            </a:r>
          </a:p>
          <a:p>
            <a:pPr marL="171450" marR="0" lvl="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1911884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 typeface="Wingdings" pitchFamily="2" charset="2"/>
              <a:buNone/>
              <a:tabLst/>
              <a:defRPr/>
            </a:pPr>
            <a:r>
              <a:rPr lang="en-US" b="1" dirty="0" smtClean="0"/>
              <a:t>Links</a:t>
            </a:r>
            <a:r>
              <a:rPr lang="en-US" b="1" baseline="0" dirty="0" smtClean="0"/>
              <a:t> to associated specs:</a:t>
            </a:r>
          </a:p>
          <a:p>
            <a:r>
              <a:rPr lang="en-US" sz="900" u="sng" kern="1200" dirty="0" smtClean="0">
                <a:solidFill>
                  <a:schemeClr val="tx1"/>
                </a:solidFill>
                <a:effectLst/>
                <a:latin typeface="Segoe UI Light" pitchFamily="34" charset="0"/>
                <a:ea typeface="+mn-ea"/>
                <a:cs typeface="+mn-cs"/>
                <a:hlinkClick r:id="rId3"/>
              </a:rPr>
              <a:t>http://dev.w3.org/html5/webvtt/ </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4"/>
              </a:rPr>
              <a:t>https://www.khronos.org/registry/webgl/specs/1.0/</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5"/>
              </a:rPr>
              <a:t>http://www.w3.org/TR/css3-flexbox/</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6"/>
              </a:rPr>
              <a:t>http://www.w3.org/TR/2012/CR-css3-background-20120724/</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7"/>
              </a:rPr>
              <a:t>http://www.w3.org/TR/fullscreen/</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8"/>
              </a:rPr>
              <a:t>http://www.w3.org/TR/media-source/</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9"/>
              </a:rPr>
              <a:t>http://www.w3.org/TR/dom/</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0"/>
              </a:rPr>
              <a:t>http://www.w3.org/TR/XMLHttpRequest/</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1"/>
              </a:rPr>
              <a:t>http://www.w3.org/TR/navigation-timing/</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2"/>
              </a:rPr>
              <a:t>http://www.w3.org/TR/WebCryptoAPI/</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3"/>
              </a:rPr>
              <a:t>http://www.w3.org/TR/screen-orientation/</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4"/>
              </a:rPr>
              <a:t>http://www.w3.org/TR/orientation-event/</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5"/>
              </a:rPr>
              <a:t>http://www.w3.org/TR/css3-transitions/</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6"/>
              </a:rPr>
              <a:t>http://www.w3.org/TR/tracking-dnt/</a:t>
            </a:r>
            <a:endParaRPr lang="en-US" sz="900" kern="1200" dirty="0" smtClean="0">
              <a:solidFill>
                <a:schemeClr val="tx1"/>
              </a:solidFill>
              <a:effectLst/>
              <a:latin typeface="Segoe UI Light" pitchFamily="34" charset="0"/>
              <a:ea typeface="+mn-ea"/>
              <a:cs typeface="+mn-cs"/>
            </a:endParaRPr>
          </a:p>
          <a:p>
            <a:r>
              <a:rPr lang="en-US" sz="900" u="sng" kern="1200" dirty="0" smtClean="0">
                <a:solidFill>
                  <a:schemeClr val="tx1"/>
                </a:solidFill>
                <a:effectLst/>
                <a:latin typeface="Segoe UI Light" pitchFamily="34" charset="0"/>
                <a:ea typeface="+mn-ea"/>
                <a:cs typeface="+mn-cs"/>
                <a:hlinkClick r:id="rId17"/>
              </a:rPr>
              <a:t>http://www.w3.org/TR/ime-api/</a:t>
            </a:r>
            <a:endParaRPr lang="en-US" sz="900" kern="1200" dirty="0" smtClean="0">
              <a:solidFill>
                <a:schemeClr val="tx1"/>
              </a:solidFill>
              <a:effectLst/>
              <a:latin typeface="Segoe UI Light"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 typeface="Wingdings" pitchFamily="2" charset="2"/>
              <a:buNone/>
              <a:tabLst/>
              <a:defRPr/>
            </a:pPr>
            <a:endParaRPr lang="en-US" baseline="0" dirty="0" smtClean="0"/>
          </a:p>
          <a:p>
            <a:pPr marL="171450" marR="0" lvl="0" indent="-171450" algn="l" defTabSz="914363" rtl="0" eaLnBrk="1" fontAlgn="auto" latinLnBrk="0" hangingPunct="1">
              <a:lnSpc>
                <a:spcPct val="90000"/>
              </a:lnSpc>
              <a:spcBef>
                <a:spcPts val="0"/>
              </a:spcBef>
              <a:spcAft>
                <a:spcPts val="333"/>
              </a:spcAft>
              <a:buClrTx/>
              <a:buSzTx/>
              <a:buFont typeface="Wingdings" pitchFamily="2" charset="2"/>
              <a:buChar char="§"/>
              <a:tabLst/>
              <a:defRPr/>
            </a:pPr>
            <a:endParaRPr lang="en-US" baseline="0"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580614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2.xml"/><Relationship Id="rId6" Type="http://schemas.microsoft.com/office/2007/relationships/hdphoto" Target="../media/hdphoto1.wdp"/><Relationship Id="rId5" Type="http://schemas.openxmlformats.org/officeDocument/2006/relationships/image" Target="../media/image4.png"/><Relationship Id="rId4" Type="http://schemas.microsoft.com/office/2007/relationships/hdphoto" Target="../media/hdphoto2.wdp"/></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34212" y="1415958"/>
            <a:ext cx="7680340"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734212" y="2569369"/>
            <a:ext cx="7680340" cy="373949"/>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7387909" y="-120405"/>
            <a:ext cx="1371957" cy="13716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6948699" y="973932"/>
            <a:ext cx="878416" cy="878187"/>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6948700" y="-120405"/>
            <a:ext cx="656428" cy="65625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6165936" y="1067295"/>
            <a:ext cx="499204" cy="499074"/>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6948699" y="4315167"/>
            <a:ext cx="878416" cy="878187"/>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7897924" y="3811063"/>
            <a:ext cx="580585" cy="580434"/>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8414552" y="4207718"/>
            <a:ext cx="237596" cy="237534"/>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7969237" y="4754260"/>
            <a:ext cx="1771426" cy="1770965"/>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511593" y="331582"/>
            <a:ext cx="941926" cy="94168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400197" y="-120405"/>
            <a:ext cx="384993" cy="384893"/>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8814696" y="925813"/>
            <a:ext cx="183403" cy="183356"/>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4369554" y="1438816"/>
            <a:ext cx="656428" cy="656258"/>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3731061" y="4057711"/>
            <a:ext cx="452671" cy="452553"/>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4223174" y="3511406"/>
            <a:ext cx="772782" cy="77258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45642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98797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3568090" y="1894932"/>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3568090" y="2580732"/>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5651519" y="1894932"/>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5651519" y="2580732"/>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486973" y="1894932"/>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486973" y="2580732"/>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75177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607192" y="1046213"/>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607192" y="1732013"/>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2526076" y="1046213"/>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2526076" y="1732013"/>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607192" y="2971230"/>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607192" y="3657030"/>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2526076" y="2971230"/>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2526076" y="3657030"/>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7716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3568090" y="1046213"/>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3568090" y="1732013"/>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5651519" y="1046213"/>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5651519" y="1732013"/>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486973" y="1046213"/>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486973" y="1732013"/>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3568090" y="2971230"/>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3568090" y="3657030"/>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5651519" y="2971230"/>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5651519" y="3657030"/>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486973" y="2971230"/>
            <a:ext cx="2003058" cy="6858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486973" y="3657030"/>
            <a:ext cx="2003058" cy="1145286"/>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954625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88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9144000" cy="86695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solidFill>
                <a:schemeClr val="tx1">
                  <a:alpha val="99000"/>
                </a:scheme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388840" y="1085850"/>
            <a:ext cx="8366320" cy="38862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59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38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90627" y="171451"/>
            <a:ext cx="8366320"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389436" y="1085849"/>
            <a:ext cx="8363938" cy="1532727"/>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4679158"/>
            <a:ext cx="9144001" cy="464344"/>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4151867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9437" y="1675586"/>
            <a:ext cx="6281777" cy="1019397"/>
          </a:xfrm>
        </p:spPr>
        <p:txBody>
          <a:bodyPr anchor="ctr" anchorCtr="0">
            <a:noAutofit/>
          </a:bodyPr>
          <a:lstStyle>
            <a:lvl1pPr>
              <a:lnSpc>
                <a:spcPct val="90000"/>
              </a:lnSpc>
              <a:defRPr sz="5000" baseline="0">
                <a:solidFill>
                  <a:schemeClr val="bg1">
                    <a:alpha val="99000"/>
                  </a:schemeClr>
                </a:solidFill>
                <a:latin typeface="Segoe UI Light" pitchFamily="34" charset="0"/>
              </a:defRPr>
            </a:lvl1pPr>
          </a:lstStyle>
          <a:p>
            <a:r>
              <a:rPr lang="en-US" dirty="0" smtClean="0"/>
              <a:t>Title Here</a:t>
            </a:r>
            <a:endParaRPr lang="en-US" dirty="0"/>
          </a:p>
        </p:txBody>
      </p:sp>
      <p:sp>
        <p:nvSpPr>
          <p:cNvPr id="7" name="Text Placeholder 6"/>
          <p:cNvSpPr>
            <a:spLocks noGrp="1"/>
          </p:cNvSpPr>
          <p:nvPr>
            <p:ph type="body" sz="quarter" idx="11" hasCustomPrompt="1"/>
          </p:nvPr>
        </p:nvSpPr>
        <p:spPr>
          <a:xfrm>
            <a:off x="389438" y="3459257"/>
            <a:ext cx="4091815" cy="858697"/>
          </a:xfrm>
        </p:spPr>
        <p:txBody>
          <a:bodyPr/>
          <a:lstStyle>
            <a:lvl1pPr marL="0" indent="0">
              <a:buFont typeface="Arial" pitchFamily="34" charset="0"/>
              <a:buNone/>
              <a:defRPr sz="1800">
                <a:solidFill>
                  <a:schemeClr val="bg1">
                    <a:alpha val="98000"/>
                  </a:schemeClr>
                </a:solidFill>
                <a:latin typeface="+mj-lt"/>
              </a:defRPr>
            </a:lvl1pPr>
            <a:lvl2pPr marL="345312" indent="0">
              <a:buFont typeface="Arial" pitchFamily="34" charset="0"/>
              <a:buNone/>
              <a:defRPr/>
            </a:lvl2pPr>
            <a:lvl3pPr marL="641807" indent="0">
              <a:buFont typeface="Arial" pitchFamily="34" charset="0"/>
              <a:buNone/>
              <a:defRPr/>
            </a:lvl3pPr>
            <a:lvl4pPr marL="944253" indent="0">
              <a:buFont typeface="Arial" pitchFamily="34" charset="0"/>
              <a:buNone/>
              <a:defRPr/>
            </a:lvl4pPr>
            <a:lvl5pPr marL="1203832" indent="0">
              <a:buFont typeface="Arial" pitchFamily="34" charset="0"/>
              <a:buNone/>
              <a:defRPr/>
            </a:lvl5pPr>
          </a:lstStyle>
          <a:p>
            <a:pPr lvl="0"/>
            <a:r>
              <a:rPr lang="en-US" dirty="0" smtClean="0"/>
              <a:t>Name</a:t>
            </a:r>
          </a:p>
          <a:p>
            <a:pPr lvl="0"/>
            <a:r>
              <a:rPr lang="en-US" dirty="0" smtClean="0"/>
              <a:t>Title</a:t>
            </a:r>
          </a:p>
          <a:p>
            <a:pPr lvl="0"/>
            <a:r>
              <a:rPr lang="en-US" dirty="0" smtClean="0"/>
              <a:t>Microsoft Corporation</a:t>
            </a:r>
          </a:p>
        </p:txBody>
      </p:sp>
      <p:pic>
        <p:nvPicPr>
          <p:cNvPr id="13" name="Picture 12"/>
          <p:cNvPicPr>
            <a:picLocks noChangeAspect="1"/>
          </p:cNvPicPr>
          <p:nvPr userDrawn="1"/>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89437" y="171451"/>
            <a:ext cx="1873858" cy="217754"/>
          </a:xfrm>
          <a:prstGeom prst="rect">
            <a:avLst/>
          </a:prstGeom>
        </p:spPr>
      </p:pic>
    </p:spTree>
    <p:extLst>
      <p:ext uri="{BB962C8B-B14F-4D97-AF65-F5344CB8AC3E}">
        <p14:creationId xmlns:p14="http://schemas.microsoft.com/office/powerpoint/2010/main" val="2690058018"/>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567848"/>
          </a:xfrm>
        </p:spPr>
        <p:txBody>
          <a:bodyPr/>
          <a:lstStyle>
            <a:lvl1pPr>
              <a:defRPr sz="4100"/>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50"/>
            <a:ext cx="8363938" cy="709810"/>
          </a:xfrm>
        </p:spPr>
        <p:txBody>
          <a:bodyPr/>
          <a:lstStyle>
            <a:lvl1pPr marL="2382" indent="0">
              <a:spcBef>
                <a:spcPts val="0"/>
              </a:spcBef>
              <a:spcAft>
                <a:spcPts val="675"/>
              </a:spcAft>
              <a:buSzPct val="80000"/>
              <a:buFont typeface="Arial" pitchFamily="34" charset="0"/>
              <a:buNone/>
              <a:defRPr sz="3000" spc="-75" baseline="0">
                <a:gradFill>
                  <a:gsLst>
                    <a:gs pos="0">
                      <a:srgbClr val="595959"/>
                    </a:gs>
                    <a:gs pos="86000">
                      <a:srgbClr val="595959"/>
                    </a:gs>
                  </a:gsLst>
                  <a:lin ang="5400000" scaled="0"/>
                </a:gradFill>
                <a:latin typeface="Segoe UI Light" pitchFamily="34" charset="0"/>
              </a:defRPr>
            </a:lvl1pPr>
            <a:lvl2pPr marL="2382" indent="0">
              <a:spcBef>
                <a:spcPts val="0"/>
              </a:spcBef>
              <a:buSzPct val="80000"/>
              <a:buFont typeface="Arial" pitchFamily="34" charset="0"/>
              <a:buNone/>
              <a:defRPr sz="1500" spc="-38" baseline="0">
                <a:gradFill>
                  <a:gsLst>
                    <a:gs pos="0">
                      <a:srgbClr val="595959"/>
                    </a:gs>
                    <a:gs pos="86000">
                      <a:srgbClr val="595959"/>
                    </a:gs>
                  </a:gsLst>
                  <a:lin ang="5400000" scaled="0"/>
                </a:gradFill>
              </a:defRPr>
            </a:lvl2pPr>
            <a:lvl3pPr marL="944253" indent="-302446">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3pPr>
            <a:lvl4pPr marL="1203832" indent="-259580">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4pPr>
            <a:lvl5pPr marL="1456268" indent="-252436">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87651095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34212" y="2114702"/>
            <a:ext cx="8019162"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7653810" y="-287567"/>
            <a:ext cx="1371957" cy="13716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7214601" y="806771"/>
            <a:ext cx="878416" cy="878187"/>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7214601" y="-287567"/>
            <a:ext cx="656428" cy="65625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6431837" y="900134"/>
            <a:ext cx="499204" cy="499074"/>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7119515" y="4124926"/>
            <a:ext cx="878416" cy="878187"/>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8068740" y="3620822"/>
            <a:ext cx="580585" cy="580434"/>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8585368" y="4017477"/>
            <a:ext cx="237596" cy="237534"/>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8140053" y="4564019"/>
            <a:ext cx="1771426" cy="1770965"/>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127895" y="836701"/>
            <a:ext cx="941926" cy="94168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016498" y="384714"/>
            <a:ext cx="384993" cy="384893"/>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9080598" y="758652"/>
            <a:ext cx="183403" cy="183356"/>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8369338" y="1409274"/>
            <a:ext cx="656428" cy="656258"/>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3731061" y="4057711"/>
            <a:ext cx="452671" cy="452553"/>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4223174" y="3511406"/>
            <a:ext cx="772782" cy="77258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4947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567848"/>
          </a:xfrm>
        </p:spPr>
        <p:txBody>
          <a:bodyPr/>
          <a:lstStyle>
            <a:lvl1pPr algn="l" defTabSz="685835" rtl="0" eaLnBrk="1" latinLnBrk="0" hangingPunct="1">
              <a:lnSpc>
                <a:spcPct val="90000"/>
              </a:lnSpc>
              <a:spcBef>
                <a:spcPct val="0"/>
              </a:spcBef>
              <a:buNone/>
              <a:defRPr lang="en-US" sz="4100" b="0" kern="1200" cap="none" spc="-75"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49"/>
            <a:ext cx="8363938" cy="1574277"/>
          </a:xfrm>
        </p:spPr>
        <p:txBody>
          <a:bodyPr/>
          <a:lstStyle>
            <a:lvl1pPr marL="0" indent="0">
              <a:spcBef>
                <a:spcPts val="0"/>
              </a:spcBef>
              <a:spcAft>
                <a:spcPts val="0"/>
              </a:spcAft>
              <a:buFont typeface="Arial" pitchFamily="34" charset="0"/>
              <a:buNone/>
              <a:defRPr lang="en-US" sz="2400" kern="1200" dirty="0" smtClean="0">
                <a:gradFill>
                  <a:gsLst>
                    <a:gs pos="0">
                      <a:srgbClr val="595959"/>
                    </a:gs>
                    <a:gs pos="86000">
                      <a:srgbClr val="595959"/>
                    </a:gs>
                  </a:gsLst>
                  <a:lin ang="5400000" scaled="0"/>
                </a:gradFill>
                <a:latin typeface="+mn-lt"/>
                <a:ea typeface="+mn-ea"/>
                <a:cs typeface="+mn-cs"/>
              </a:defRPr>
            </a:lvl1pPr>
            <a:lvl2pPr marL="516778" indent="-257198">
              <a:spcBef>
                <a:spcPts val="0"/>
              </a:spcBef>
              <a:spcAft>
                <a:spcPts val="0"/>
              </a:spcAft>
              <a:buFont typeface="Arial" pitchFamily="34" charset="0"/>
              <a:buChar char="•"/>
              <a:defRPr lang="en-US" sz="2100" kern="1200" dirty="0" smtClean="0">
                <a:gradFill>
                  <a:gsLst>
                    <a:gs pos="0">
                      <a:srgbClr val="595959"/>
                    </a:gs>
                    <a:gs pos="86000">
                      <a:srgbClr val="595959"/>
                    </a:gs>
                  </a:gsLst>
                  <a:lin ang="5400000" scaled="0"/>
                </a:gradFill>
                <a:latin typeface="+mn-lt"/>
                <a:ea typeface="+mn-ea"/>
                <a:cs typeface="+mn-cs"/>
              </a:defRPr>
            </a:lvl2pPr>
            <a:lvl3pPr marL="0" indent="0">
              <a:spcBef>
                <a:spcPts val="0"/>
              </a:spcBef>
              <a:spcAft>
                <a:spcPts val="300"/>
              </a:spcAft>
              <a:buNone/>
              <a:defRPr sz="1500"/>
            </a:lvl3pPr>
            <a:lvl4pPr marL="0" indent="0">
              <a:spcBef>
                <a:spcPts val="0"/>
              </a:spcBef>
              <a:spcAft>
                <a:spcPts val="300"/>
              </a:spcAft>
              <a:buNone/>
              <a:defRPr/>
            </a:lvl4pPr>
            <a:lvl5pPr marL="257198" indent="-257198">
              <a:spcBef>
                <a:spcPts val="0"/>
              </a:spcBef>
              <a:spcAft>
                <a:spcPts val="300"/>
              </a:spcAft>
              <a:buFont typeface="Arial" pitchFamily="34" charset="0"/>
              <a:buChar char="•"/>
              <a:defRPr/>
            </a:lvl5pPr>
            <a:lvl6pPr marL="775168" indent="-257198">
              <a:buFont typeface="Arial" pitchFamily="34" charset="0"/>
              <a:buChar char="•"/>
              <a:defRPr sz="1800">
                <a:gradFill>
                  <a:gsLst>
                    <a:gs pos="0">
                      <a:srgbClr val="595959"/>
                    </a:gs>
                    <a:gs pos="86000">
                      <a:srgbClr val="595959"/>
                    </a:gs>
                  </a:gsLst>
                  <a:lin ang="5400000" scaled="0"/>
                </a:gradFill>
              </a:defRPr>
            </a:lvl6pPr>
            <a:lvl7pPr marL="941871" indent="-169084">
              <a:defRPr>
                <a:gradFill>
                  <a:gsLst>
                    <a:gs pos="0">
                      <a:srgbClr val="595959"/>
                    </a:gs>
                    <a:gs pos="86000">
                      <a:srgbClr val="595959"/>
                    </a:gs>
                  </a:gsLst>
                  <a:lin ang="5400000" scaled="0"/>
                </a:gradFill>
              </a:defRPr>
            </a:lvl7pPr>
            <a:lvl8pPr marL="1115718" indent="-173847">
              <a:defRPr>
                <a:gradFill>
                  <a:gsLst>
                    <a:gs pos="0">
                      <a:srgbClr val="595959"/>
                    </a:gs>
                    <a:gs pos="86000">
                      <a:srgbClr val="595959"/>
                    </a:gs>
                  </a:gsLst>
                  <a:lin ang="5400000" scaled="0"/>
                </a:gradFill>
              </a:defRPr>
            </a:lvl8pPr>
          </a:lstStyle>
          <a:p>
            <a:pPr marL="259580" lvl="0" indent="-259580" algn="l" defTabSz="685835" rtl="0" eaLnBrk="1" latinLnBrk="0" hangingPunct="1">
              <a:lnSpc>
                <a:spcPct val="90000"/>
              </a:lnSpc>
              <a:spcBef>
                <a:spcPct val="20000"/>
              </a:spcBef>
              <a:buSzPct val="90000"/>
              <a:buFont typeface="Arial" pitchFamily="34" charset="0"/>
              <a:buChar char="•"/>
            </a:pPr>
            <a:r>
              <a:rPr lang="en-US" smtClean="0"/>
              <a:t>Click to edit Master text styles</a:t>
            </a:r>
          </a:p>
          <a:p>
            <a:pPr marL="259580" lvl="1" indent="-259580" algn="l" defTabSz="685835" rtl="0" eaLnBrk="1" latinLnBrk="0" hangingPunct="1">
              <a:lnSpc>
                <a:spcPct val="90000"/>
              </a:lnSpc>
              <a:spcBef>
                <a:spcPct val="20000"/>
              </a:spcBef>
              <a:buSzPct val="90000"/>
              <a:buFont typeface="Arial" pitchFamily="34" charset="0"/>
              <a:buChar char="•"/>
            </a:pPr>
            <a:r>
              <a:rPr lang="en-US" smtClean="0"/>
              <a:t>Second level</a:t>
            </a:r>
          </a:p>
          <a:p>
            <a:pPr marL="259580" lvl="2" indent="-259580" algn="l" defTabSz="685835" rtl="0" eaLnBrk="1" latinLnBrk="0" hangingPunct="1">
              <a:lnSpc>
                <a:spcPct val="90000"/>
              </a:lnSpc>
              <a:spcBef>
                <a:spcPct val="20000"/>
              </a:spcBef>
              <a:buSzPct val="90000"/>
              <a:buFont typeface="Arial" pitchFamily="34" charset="0"/>
              <a:buChar char="•"/>
            </a:pPr>
            <a:r>
              <a:rPr lang="en-US" smtClean="0"/>
              <a:t>Third level</a:t>
            </a:r>
          </a:p>
          <a:p>
            <a:pPr marL="259580" lvl="3" indent="-259580" algn="l" defTabSz="685835" rtl="0" eaLnBrk="1" latinLnBrk="0" hangingPunct="1">
              <a:lnSpc>
                <a:spcPct val="90000"/>
              </a:lnSpc>
              <a:spcBef>
                <a:spcPct val="20000"/>
              </a:spcBef>
              <a:buSzPct val="90000"/>
              <a:buFont typeface="Arial" pitchFamily="34" charset="0"/>
              <a:buChar char="•"/>
            </a:pPr>
            <a:r>
              <a:rPr lang="en-US" smtClean="0"/>
              <a:t>Fourth level</a:t>
            </a:r>
          </a:p>
          <a:p>
            <a:pPr marL="259580" lvl="4" indent="-259580" algn="l" defTabSz="685835" rtl="0" eaLnBrk="1" latinLnBrk="0" hangingPunct="1">
              <a:lnSpc>
                <a:spcPct val="90000"/>
              </a:lnSpc>
              <a:spcBef>
                <a:spcPct val="20000"/>
              </a:spcBef>
              <a:buSzPct val="90000"/>
              <a:buFont typeface="Arial" pitchFamily="34" charset="0"/>
              <a:buChar char="•"/>
            </a:pPr>
            <a:r>
              <a:rPr lang="en-US" smtClean="0"/>
              <a:t>Fifth level</a:t>
            </a:r>
            <a:endParaRPr lang="en-US" dirty="0" smtClean="0"/>
          </a:p>
        </p:txBody>
      </p:sp>
    </p:spTree>
    <p:extLst>
      <p:ext uri="{BB962C8B-B14F-4D97-AF65-F5344CB8AC3E}">
        <p14:creationId xmlns:p14="http://schemas.microsoft.com/office/powerpoint/2010/main" val="355319881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567848"/>
          </a:xfrm>
        </p:spPr>
        <p:txBody>
          <a:bodyPr/>
          <a:lstStyle>
            <a:lvl1pPr>
              <a:defRPr sz="4100"/>
            </a:lvl1pPr>
          </a:lstStyle>
          <a:p>
            <a:r>
              <a:rPr lang="en-US" smtClean="0"/>
              <a:t>Click to edit Master title style</a:t>
            </a:r>
            <a:endParaRPr lang="en-US" dirty="0"/>
          </a:p>
        </p:txBody>
      </p:sp>
      <p:sp>
        <p:nvSpPr>
          <p:cNvPr id="3" name="Content Placeholder 2"/>
          <p:cNvSpPr>
            <a:spLocks noGrp="1"/>
          </p:cNvSpPr>
          <p:nvPr>
            <p:ph sz="half" idx="1"/>
          </p:nvPr>
        </p:nvSpPr>
        <p:spPr>
          <a:xfrm>
            <a:off x="389436" y="1085850"/>
            <a:ext cx="4115872" cy="1832810"/>
          </a:xfrm>
        </p:spPr>
        <p:txBody>
          <a:bodyPr/>
          <a:lstStyle>
            <a:lvl1pPr marL="256008" indent="-256008">
              <a:lnSpc>
                <a:spcPct val="90000"/>
              </a:lnSpc>
              <a:buSzPct val="80000"/>
              <a:buFont typeface="Arial" pitchFamily="34" charset="0"/>
              <a:buChar char="•"/>
              <a:defRPr sz="2400"/>
            </a:lvl1pPr>
            <a:lvl2pPr marL="470340" indent="-214332">
              <a:lnSpc>
                <a:spcPct val="90000"/>
              </a:lnSpc>
              <a:buSzPct val="80000"/>
              <a:buFont typeface="Arial" pitchFamily="34" charset="0"/>
              <a:buChar char="•"/>
              <a:defRPr sz="2100"/>
            </a:lvl2pPr>
            <a:lvl3pPr marL="685862" indent="-215523">
              <a:lnSpc>
                <a:spcPct val="90000"/>
              </a:lnSpc>
              <a:buSzPct val="80000"/>
              <a:buFont typeface="Arial" pitchFamily="34" charset="0"/>
              <a:buChar char="•"/>
              <a:defRPr sz="1800"/>
            </a:lvl3pPr>
            <a:lvl4pPr marL="1284803" indent="-169084">
              <a:lnSpc>
                <a:spcPct val="90000"/>
              </a:lnSpc>
              <a:buSzPct val="80000"/>
              <a:buFont typeface="Arial" pitchFamily="34" charset="0"/>
              <a:buChar char="•"/>
              <a:defRPr sz="1500"/>
            </a:lvl4pPr>
            <a:lvl5pPr marL="1458649" indent="-173847">
              <a:lnSpc>
                <a:spcPct val="90000"/>
              </a:lnSpc>
              <a:buSzPct val="80000"/>
              <a:buFont typeface="Arial" pitchFamily="34" charset="0"/>
              <a:buChar char="•"/>
              <a:defRPr sz="15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085850"/>
            <a:ext cx="4115872" cy="1832810"/>
          </a:xfrm>
        </p:spPr>
        <p:txBody>
          <a:bodyPr/>
          <a:lstStyle>
            <a:lvl1pPr marL="342931" indent="-342931">
              <a:lnSpc>
                <a:spcPct val="90000"/>
              </a:lnSpc>
              <a:buSzPct val="80000"/>
              <a:buFont typeface="Arial" pitchFamily="34" charset="0"/>
              <a:buChar char="•"/>
              <a:defRPr lang="en-US" sz="2400" kern="1200" dirty="0" smtClean="0">
                <a:gradFill>
                  <a:gsLst>
                    <a:gs pos="0">
                      <a:srgbClr val="595959"/>
                    </a:gs>
                    <a:gs pos="86000">
                      <a:srgbClr val="595959"/>
                    </a:gs>
                  </a:gsLst>
                  <a:lin ang="5400000" scaled="0"/>
                </a:gradFill>
                <a:latin typeface="+mn-lt"/>
                <a:ea typeface="+mn-ea"/>
                <a:cs typeface="+mn-cs"/>
              </a:defRPr>
            </a:lvl1pPr>
            <a:lvl2pPr marL="598940" indent="-342931">
              <a:lnSpc>
                <a:spcPct val="90000"/>
              </a:lnSpc>
              <a:buSzPct val="80000"/>
              <a:buFont typeface="Arial" pitchFamily="34" charset="0"/>
              <a:buChar char="•"/>
              <a:defRPr lang="en-US" sz="2100" kern="1200" dirty="0" smtClean="0">
                <a:gradFill>
                  <a:gsLst>
                    <a:gs pos="0">
                      <a:srgbClr val="595959"/>
                    </a:gs>
                    <a:gs pos="86000">
                      <a:srgbClr val="595959"/>
                    </a:gs>
                  </a:gsLst>
                  <a:lin ang="5400000" scaled="0"/>
                </a:gradFill>
                <a:latin typeface="+mn-lt"/>
                <a:ea typeface="+mn-ea"/>
                <a:cs typeface="+mn-cs"/>
              </a:defRPr>
            </a:lvl2pPr>
            <a:lvl3pPr marL="727538" indent="-257198">
              <a:lnSpc>
                <a:spcPct val="90000"/>
              </a:lnSpc>
              <a:buSzPct val="80000"/>
              <a:buFont typeface="Arial" pitchFamily="34" charset="0"/>
              <a:buChar char="•"/>
              <a:defRPr lang="en-US" sz="1800" kern="1200" dirty="0" smtClean="0">
                <a:gradFill>
                  <a:gsLst>
                    <a:gs pos="0">
                      <a:srgbClr val="595959"/>
                    </a:gs>
                    <a:gs pos="86000">
                      <a:srgbClr val="595959"/>
                    </a:gs>
                  </a:gsLst>
                  <a:lin ang="5400000" scaled="0"/>
                </a:gradFill>
                <a:latin typeface="+mn-lt"/>
                <a:ea typeface="+mn-ea"/>
                <a:cs typeface="+mn-cs"/>
              </a:defRPr>
            </a:lvl3pPr>
            <a:lvl4pPr marL="1372917" indent="-257198">
              <a:lnSpc>
                <a:spcPct val="90000"/>
              </a:lnSpc>
              <a:buSzPct val="80000"/>
              <a:buFont typeface="Arial" pitchFamily="34" charset="0"/>
              <a:buChar char="•"/>
              <a:defRPr lang="en-US" sz="1500" kern="1200" dirty="0" smtClean="0">
                <a:gradFill>
                  <a:gsLst>
                    <a:gs pos="0">
                      <a:srgbClr val="595959"/>
                    </a:gs>
                    <a:gs pos="86000">
                      <a:srgbClr val="595959"/>
                    </a:gs>
                  </a:gsLst>
                  <a:lin ang="5400000" scaled="0"/>
                </a:gradFill>
                <a:latin typeface="+mn-lt"/>
                <a:ea typeface="+mn-ea"/>
                <a:cs typeface="+mn-cs"/>
              </a:defRPr>
            </a:lvl4pPr>
            <a:lvl5pPr marL="1542001" indent="-257198">
              <a:lnSpc>
                <a:spcPct val="90000"/>
              </a:lnSpc>
              <a:buSzPct val="80000"/>
              <a:buFont typeface="Arial" pitchFamily="34" charset="0"/>
              <a:buChar char="•"/>
              <a:defRPr lang="en-US" sz="1500" kern="1200" dirty="0">
                <a:gradFill>
                  <a:gsLst>
                    <a:gs pos="0">
                      <a:srgbClr val="595959"/>
                    </a:gs>
                    <a:gs pos="86000">
                      <a:srgbClr val="595959"/>
                    </a:gs>
                  </a:gsLst>
                  <a:lin ang="5400000" scaled="0"/>
                </a:gradFill>
                <a:latin typeface="+mn-lt"/>
                <a:ea typeface="+mn-ea"/>
                <a:cs typeface="+mn-cs"/>
              </a:defRPr>
            </a:lvl5pPr>
            <a:lvl6pPr>
              <a:defRPr sz="1400"/>
            </a:lvl6pPr>
            <a:lvl7pPr>
              <a:defRPr sz="1400"/>
            </a:lvl7pPr>
            <a:lvl8pPr>
              <a:defRPr sz="1400"/>
            </a:lvl8pPr>
            <a:lvl9pPr>
              <a:defRPr sz="1400"/>
            </a:lvl9pPr>
          </a:lstStyle>
          <a:p>
            <a:pPr marL="256008" lvl="0" indent="-256008" algn="l" defTabSz="685835" rtl="0" eaLnBrk="1" latinLnBrk="0" hangingPunct="1">
              <a:lnSpc>
                <a:spcPct val="90000"/>
              </a:lnSpc>
              <a:spcBef>
                <a:spcPct val="20000"/>
              </a:spcBef>
              <a:buSzPct val="80000"/>
              <a:buFont typeface="Arial" pitchFamily="34" charset="0"/>
              <a:buChar char="•"/>
            </a:pPr>
            <a:r>
              <a:rPr lang="en-US" smtClean="0"/>
              <a:t>Click to edit Master text styles</a:t>
            </a:r>
          </a:p>
          <a:p>
            <a:pPr marL="256008" lvl="1" indent="-256008" algn="l" defTabSz="685835" rtl="0" eaLnBrk="1" latinLnBrk="0" hangingPunct="1">
              <a:lnSpc>
                <a:spcPct val="90000"/>
              </a:lnSpc>
              <a:spcBef>
                <a:spcPct val="20000"/>
              </a:spcBef>
              <a:buSzPct val="80000"/>
              <a:buFont typeface="Arial" pitchFamily="34" charset="0"/>
              <a:buChar char="•"/>
            </a:pPr>
            <a:r>
              <a:rPr lang="en-US" smtClean="0"/>
              <a:t>Second level</a:t>
            </a:r>
          </a:p>
          <a:p>
            <a:pPr marL="256008" lvl="2" indent="-256008" algn="l" defTabSz="685835" rtl="0" eaLnBrk="1" latinLnBrk="0" hangingPunct="1">
              <a:lnSpc>
                <a:spcPct val="90000"/>
              </a:lnSpc>
              <a:spcBef>
                <a:spcPct val="20000"/>
              </a:spcBef>
              <a:buSzPct val="80000"/>
              <a:buFont typeface="Arial" pitchFamily="34" charset="0"/>
              <a:buChar char="•"/>
            </a:pPr>
            <a:r>
              <a:rPr lang="en-US" smtClean="0"/>
              <a:t>Third level</a:t>
            </a:r>
          </a:p>
          <a:p>
            <a:pPr marL="256008" lvl="3" indent="-256008" algn="l" defTabSz="685835" rtl="0" eaLnBrk="1" latinLnBrk="0" hangingPunct="1">
              <a:lnSpc>
                <a:spcPct val="90000"/>
              </a:lnSpc>
              <a:spcBef>
                <a:spcPct val="20000"/>
              </a:spcBef>
              <a:buSzPct val="80000"/>
              <a:buFont typeface="Arial" pitchFamily="34" charset="0"/>
              <a:buChar char="•"/>
            </a:pPr>
            <a:r>
              <a:rPr lang="en-US" smtClean="0"/>
              <a:t>Fourth level</a:t>
            </a:r>
          </a:p>
          <a:p>
            <a:pPr marL="256008" lvl="4" indent="-256008" algn="l" defTabSz="685835" rtl="0" eaLnBrk="1" latinLnBrk="0" hangingPunct="1">
              <a:lnSpc>
                <a:spcPct val="90000"/>
              </a:lnSpc>
              <a:spcBef>
                <a:spcPct val="20000"/>
              </a:spcBef>
              <a:buSzPct val="80000"/>
              <a:buFont typeface="Arial" pitchFamily="34" charset="0"/>
              <a:buChar char="•"/>
            </a:pPr>
            <a:r>
              <a:rPr lang="en-US" smtClean="0"/>
              <a:t>Fifth level</a:t>
            </a:r>
            <a:endParaRPr lang="en-US" dirty="0"/>
          </a:p>
        </p:txBody>
      </p:sp>
    </p:spTree>
    <p:extLst>
      <p:ext uri="{BB962C8B-B14F-4D97-AF65-F5344CB8AC3E}">
        <p14:creationId xmlns:p14="http://schemas.microsoft.com/office/powerpoint/2010/main" val="67829038"/>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567848"/>
          </a:xfrm>
        </p:spPr>
        <p:txBody>
          <a:bodyPr/>
          <a:lstStyle>
            <a:lvl1pPr>
              <a:defRPr sz="4100"/>
            </a:lvl1pPr>
          </a:lstStyle>
          <a:p>
            <a:r>
              <a:rPr lang="en-US" smtClean="0"/>
              <a:t>Click to edit Master title style</a:t>
            </a:r>
            <a:endParaRPr lang="en-US" dirty="0"/>
          </a:p>
        </p:txBody>
      </p:sp>
      <p:sp>
        <p:nvSpPr>
          <p:cNvPr id="3" name="Text Placeholder 2"/>
          <p:cNvSpPr>
            <a:spLocks noGrp="1"/>
          </p:cNvSpPr>
          <p:nvPr>
            <p:ph type="body" idx="1"/>
          </p:nvPr>
        </p:nvSpPr>
        <p:spPr>
          <a:xfrm>
            <a:off x="389436" y="1085851"/>
            <a:ext cx="4115872" cy="332399"/>
          </a:xfrm>
        </p:spPr>
        <p:txBody>
          <a:bodyPr anchor="b"/>
          <a:lstStyle>
            <a:lvl1pPr marL="0" indent="0">
              <a:lnSpc>
                <a:spcPct val="90000"/>
              </a:lnSpc>
              <a:spcBef>
                <a:spcPts val="0"/>
              </a:spcBef>
              <a:buNone/>
              <a:defRPr sz="2400" b="0">
                <a:latin typeface="Segoe UI Light" pitchFamily="34" charset="0"/>
              </a:defRPr>
            </a:lvl1pPr>
            <a:lvl2pPr marL="342918" indent="0">
              <a:buNone/>
              <a:defRPr sz="1500" b="1"/>
            </a:lvl2pPr>
            <a:lvl3pPr marL="685835" indent="0">
              <a:buNone/>
              <a:defRPr sz="1400" b="1"/>
            </a:lvl3pPr>
            <a:lvl4pPr marL="1028753" indent="0">
              <a:buNone/>
              <a:defRPr sz="1200" b="1"/>
            </a:lvl4pPr>
            <a:lvl5pPr marL="1371671" indent="0">
              <a:buNone/>
              <a:defRPr sz="1200" b="1"/>
            </a:lvl5pPr>
            <a:lvl6pPr marL="1714588" indent="0">
              <a:buNone/>
              <a:defRPr sz="1200" b="1"/>
            </a:lvl6pPr>
            <a:lvl7pPr marL="2057506" indent="0">
              <a:buNone/>
              <a:defRPr sz="1200" b="1"/>
            </a:lvl7pPr>
            <a:lvl8pPr marL="2400424" indent="0">
              <a:buNone/>
              <a:defRPr sz="1200" b="1"/>
            </a:lvl8pPr>
            <a:lvl9pPr marL="2743341"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81001" y="1700098"/>
            <a:ext cx="4114800" cy="1458861"/>
          </a:xfrm>
        </p:spPr>
        <p:txBody>
          <a:bodyPr/>
          <a:lstStyle>
            <a:lvl1pPr marL="302446" indent="-302446">
              <a:buSzPct val="80000"/>
              <a:buFont typeface="Arial" pitchFamily="34" charset="0"/>
              <a:buChar char="•"/>
              <a:defRPr sz="2100"/>
            </a:lvl1pPr>
            <a:lvl2pPr marL="558455" indent="-241719">
              <a:buSzPct val="80000"/>
              <a:buFont typeface="Arial" pitchFamily="34" charset="0"/>
              <a:buChar char="•"/>
              <a:defRPr sz="2100"/>
            </a:lvl2pPr>
            <a:lvl3pPr marL="770405" indent="-211951" defTabSz="772787">
              <a:buSzPct val="80000"/>
              <a:buFont typeface="Arial" pitchFamily="34" charset="0"/>
              <a:buChar char="•"/>
              <a:defRPr sz="1800"/>
            </a:lvl3pPr>
            <a:lvl4pPr marL="988310" indent="-215523">
              <a:buSzPct val="80000"/>
              <a:buFont typeface="Arial" pitchFamily="34" charset="0"/>
              <a:buChar char="•"/>
              <a:defRPr sz="1500"/>
            </a:lvl4pPr>
            <a:lvl5pPr marL="1156203" indent="-167894">
              <a:buSzPct val="80000"/>
              <a:buFont typeface="Arial" pitchFamily="34" charset="0"/>
              <a:buChar char="•"/>
              <a:defRPr sz="15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85851"/>
            <a:ext cx="4115872" cy="332399"/>
          </a:xfrm>
        </p:spPr>
        <p:txBody>
          <a:bodyPr anchor="b"/>
          <a:lstStyle>
            <a:lvl1pPr marL="0" indent="0">
              <a:lnSpc>
                <a:spcPct val="90000"/>
              </a:lnSpc>
              <a:spcBef>
                <a:spcPts val="0"/>
              </a:spcBef>
              <a:buNone/>
              <a:defRPr sz="2400" b="0">
                <a:latin typeface="Segoe UI Light" pitchFamily="34" charset="0"/>
              </a:defRPr>
            </a:lvl1pPr>
            <a:lvl2pPr marL="342918" indent="0">
              <a:buNone/>
              <a:defRPr sz="1500" b="1"/>
            </a:lvl2pPr>
            <a:lvl3pPr marL="685835" indent="0">
              <a:buNone/>
              <a:defRPr sz="1400" b="1"/>
            </a:lvl3pPr>
            <a:lvl4pPr marL="1028753" indent="0">
              <a:buNone/>
              <a:defRPr sz="1200" b="1"/>
            </a:lvl4pPr>
            <a:lvl5pPr marL="1371671" indent="0">
              <a:buNone/>
              <a:defRPr sz="1200" b="1"/>
            </a:lvl5pPr>
            <a:lvl6pPr marL="1714588" indent="0">
              <a:buNone/>
              <a:defRPr sz="1200" b="1"/>
            </a:lvl6pPr>
            <a:lvl7pPr marL="2057506" indent="0">
              <a:buNone/>
              <a:defRPr sz="1200" b="1"/>
            </a:lvl7pPr>
            <a:lvl8pPr marL="2400424" indent="0">
              <a:buNone/>
              <a:defRPr sz="1200" b="1"/>
            </a:lvl8pPr>
            <a:lvl9pPr marL="2743341"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37501" y="1700098"/>
            <a:ext cx="4115872" cy="1458861"/>
          </a:xfrm>
        </p:spPr>
        <p:txBody>
          <a:bodyPr/>
          <a:lstStyle>
            <a:lvl1pPr marL="222261" indent="-222261">
              <a:buSzPct val="80000"/>
              <a:buFont typeface="Arial" pitchFamily="34" charset="0"/>
              <a:buChar char="•"/>
              <a:defRPr lang="en-US" sz="2100" kern="1200" dirty="0" smtClean="0">
                <a:gradFill>
                  <a:gsLst>
                    <a:gs pos="0">
                      <a:srgbClr val="595959"/>
                    </a:gs>
                    <a:gs pos="86000">
                      <a:srgbClr val="595959"/>
                    </a:gs>
                  </a:gsLst>
                  <a:lin ang="5400000" scaled="0"/>
                </a:gradFill>
                <a:latin typeface="+mn-lt"/>
                <a:ea typeface="+mn-ea"/>
                <a:cs typeface="+mn-cs"/>
              </a:defRPr>
            </a:lvl1pPr>
            <a:lvl2pPr marL="342931" indent="-342931">
              <a:buSzPct val="80000"/>
              <a:buFont typeface="Arial" pitchFamily="34" charset="0"/>
              <a:buChar char="•"/>
              <a:defRPr lang="en-US" sz="2100" kern="1200" dirty="0" smtClean="0">
                <a:gradFill>
                  <a:gsLst>
                    <a:gs pos="0">
                      <a:srgbClr val="595959"/>
                    </a:gs>
                    <a:gs pos="86000">
                      <a:srgbClr val="595959"/>
                    </a:gs>
                  </a:gsLst>
                  <a:lin ang="5400000" scaled="0"/>
                </a:gradFill>
                <a:latin typeface="+mn-lt"/>
                <a:ea typeface="+mn-ea"/>
                <a:cs typeface="+mn-cs"/>
              </a:defRPr>
            </a:lvl2pPr>
            <a:lvl3pPr marL="573934" indent="-257198">
              <a:buSzPct val="80000"/>
              <a:buFont typeface="Arial" pitchFamily="34" charset="0"/>
              <a:buChar char="•"/>
              <a:defRPr lang="en-US" sz="1800" kern="1200" dirty="0" smtClean="0">
                <a:gradFill>
                  <a:gsLst>
                    <a:gs pos="0">
                      <a:srgbClr val="595959"/>
                    </a:gs>
                    <a:gs pos="86000">
                      <a:srgbClr val="595959"/>
                    </a:gs>
                  </a:gsLst>
                  <a:lin ang="5400000" scaled="0"/>
                </a:gradFill>
                <a:latin typeface="+mn-lt"/>
                <a:ea typeface="+mn-ea"/>
                <a:cs typeface="+mn-cs"/>
              </a:defRPr>
            </a:lvl3pPr>
            <a:lvl4pPr marL="1029985" indent="-257198">
              <a:buSzPct val="80000"/>
              <a:buFont typeface="Arial" pitchFamily="34" charset="0"/>
              <a:buChar char="•"/>
              <a:defRPr lang="en-US" sz="1500" kern="1200" dirty="0" smtClean="0">
                <a:gradFill>
                  <a:gsLst>
                    <a:gs pos="0">
                      <a:srgbClr val="595959"/>
                    </a:gs>
                    <a:gs pos="86000">
                      <a:srgbClr val="595959"/>
                    </a:gs>
                  </a:gsLst>
                  <a:lin ang="5400000" scaled="0"/>
                </a:gradFill>
                <a:latin typeface="+mn-lt"/>
                <a:ea typeface="+mn-ea"/>
                <a:cs typeface="+mn-cs"/>
              </a:defRPr>
            </a:lvl4pPr>
            <a:lvl5pPr marL="815653" indent="-257198">
              <a:buSzPct val="80000"/>
              <a:buFont typeface="Arial" pitchFamily="34" charset="0"/>
              <a:buChar char="•"/>
              <a:defRPr lang="en-US" sz="1500" kern="1200" dirty="0">
                <a:gradFill>
                  <a:gsLst>
                    <a:gs pos="0">
                      <a:srgbClr val="595959"/>
                    </a:gs>
                    <a:gs pos="86000">
                      <a:srgbClr val="595959"/>
                    </a:gs>
                  </a:gsLst>
                  <a:lin ang="5400000" scaled="0"/>
                </a:gradFill>
                <a:latin typeface="+mn-lt"/>
                <a:ea typeface="+mn-ea"/>
                <a:cs typeface="+mn-cs"/>
              </a:defRPr>
            </a:lvl5pPr>
            <a:lvl6pPr marL="1029985" indent="-257198">
              <a:defRPr sz="1200"/>
            </a:lvl6pPr>
            <a:lvl7pPr marL="1202642" indent="-214332">
              <a:defRPr sz="1200"/>
            </a:lvl7pPr>
            <a:lvl8pPr>
              <a:defRPr sz="1200"/>
            </a:lvl8pPr>
            <a:lvl9pPr>
              <a:defRPr sz="1200"/>
            </a:lvl9pPr>
          </a:lstStyle>
          <a:p>
            <a:pPr marL="302446" lvl="0" indent="-302446" algn="l" defTabSz="685835" rtl="0" eaLnBrk="1" latinLnBrk="0" hangingPunct="1">
              <a:lnSpc>
                <a:spcPct val="90000"/>
              </a:lnSpc>
              <a:spcBef>
                <a:spcPct val="20000"/>
              </a:spcBef>
              <a:buSzPct val="80000"/>
            </a:pPr>
            <a:r>
              <a:rPr lang="en-US" smtClean="0"/>
              <a:t>Click to edit Master text styles</a:t>
            </a:r>
          </a:p>
          <a:p>
            <a:pPr marL="302446" lvl="1" indent="-302446" algn="l" defTabSz="685835" rtl="0" eaLnBrk="1" latinLnBrk="0" hangingPunct="1">
              <a:lnSpc>
                <a:spcPct val="90000"/>
              </a:lnSpc>
              <a:spcBef>
                <a:spcPct val="20000"/>
              </a:spcBef>
              <a:buSzPct val="80000"/>
            </a:pPr>
            <a:r>
              <a:rPr lang="en-US" smtClean="0"/>
              <a:t>Second level</a:t>
            </a:r>
          </a:p>
          <a:p>
            <a:pPr marL="302446" lvl="2" indent="-302446" algn="l" defTabSz="685835" rtl="0" eaLnBrk="1" latinLnBrk="0" hangingPunct="1">
              <a:lnSpc>
                <a:spcPct val="90000"/>
              </a:lnSpc>
              <a:spcBef>
                <a:spcPct val="20000"/>
              </a:spcBef>
              <a:buSzPct val="80000"/>
            </a:pPr>
            <a:r>
              <a:rPr lang="en-US" smtClean="0"/>
              <a:t>Third level</a:t>
            </a:r>
          </a:p>
          <a:p>
            <a:pPr marL="302446" lvl="3" indent="-302446" algn="l" defTabSz="685835" rtl="0" eaLnBrk="1" latinLnBrk="0" hangingPunct="1">
              <a:lnSpc>
                <a:spcPct val="90000"/>
              </a:lnSpc>
              <a:spcBef>
                <a:spcPct val="20000"/>
              </a:spcBef>
              <a:buSzPct val="80000"/>
            </a:pPr>
            <a:r>
              <a:rPr lang="en-US" smtClean="0"/>
              <a:t>Fourth level</a:t>
            </a:r>
          </a:p>
          <a:p>
            <a:pPr marL="302446" lvl="4" indent="-302446" algn="l" defTabSz="685835" rtl="0" eaLnBrk="1" latinLnBrk="0" hangingPunct="1">
              <a:lnSpc>
                <a:spcPct val="90000"/>
              </a:lnSpc>
              <a:spcBef>
                <a:spcPct val="20000"/>
              </a:spcBef>
              <a:buSzPct val="80000"/>
            </a:pPr>
            <a:r>
              <a:rPr lang="en-US" smtClean="0"/>
              <a:t>Fifth level</a:t>
            </a:r>
            <a:endParaRPr lang="en-US" dirty="0"/>
          </a:p>
        </p:txBody>
      </p:sp>
    </p:spTree>
    <p:extLst>
      <p:ext uri="{BB962C8B-B14F-4D97-AF65-F5344CB8AC3E}">
        <p14:creationId xmlns:p14="http://schemas.microsoft.com/office/powerpoint/2010/main" val="1949859446"/>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567848"/>
          </a:xfrm>
        </p:spPr>
        <p:txBody>
          <a:bodyPr/>
          <a:lstStyle>
            <a:lvl1pPr>
              <a:defRPr sz="4100"/>
            </a:lvl1pPr>
          </a:lstStyle>
          <a:p>
            <a:r>
              <a:rPr lang="en-US" smtClean="0"/>
              <a:t>Click to edit Master title style</a:t>
            </a:r>
            <a:endParaRPr lang="en-US" dirty="0"/>
          </a:p>
        </p:txBody>
      </p:sp>
    </p:spTree>
    <p:extLst>
      <p:ext uri="{BB962C8B-B14F-4D97-AF65-F5344CB8AC3E}">
        <p14:creationId xmlns:p14="http://schemas.microsoft.com/office/powerpoint/2010/main" val="274814813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2498117"/>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19" name="Rectangle 18"/>
          <p:cNvSpPr/>
          <p:nvPr userDrawn="1"/>
        </p:nvSpPr>
        <p:spPr bwMode="auto">
          <a:xfrm>
            <a:off x="389436" y="1085850"/>
            <a:ext cx="8363937" cy="38862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59" tIns="34280" rIns="68559" bIns="34280" numCol="1" spcCol="0" rtlCol="0" anchor="ctr" anchorCtr="0" compatLnSpc="1">
            <a:prstTxWarp prst="textNoShape">
              <a:avLst/>
            </a:prstTxWarp>
          </a:bodyPr>
          <a:lstStyle/>
          <a:p>
            <a:pPr algn="ctr" defTabSz="685403" fontAlgn="base">
              <a:spcBef>
                <a:spcPct val="0"/>
              </a:spcBef>
              <a:spcAft>
                <a:spcPct val="0"/>
              </a:spcAft>
            </a:pPr>
            <a:endParaRPr lang="en-US" sz="17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lvl1pPr algn="l" defTabSz="685835" rtl="0" eaLnBrk="1" latinLnBrk="0" hangingPunct="1">
              <a:lnSpc>
                <a:spcPct val="90000"/>
              </a:lnSpc>
              <a:spcBef>
                <a:spcPct val="0"/>
              </a:spcBef>
              <a:buNone/>
              <a:defRPr lang="en-US" sz="4100" b="0" kern="1200" cap="none" spc="-75" baseline="0" dirty="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a:lstStyle>
          <a:p>
            <a:r>
              <a:rPr lang="en-US" smtClean="0"/>
              <a:t>Click to edit Master title style</a:t>
            </a:r>
            <a:endParaRPr lang="en-US" dirty="0"/>
          </a:p>
        </p:txBody>
      </p:sp>
      <p:sp>
        <p:nvSpPr>
          <p:cNvPr id="5" name="Text Placeholder 4"/>
          <p:cNvSpPr>
            <a:spLocks noGrp="1"/>
          </p:cNvSpPr>
          <p:nvPr>
            <p:ph type="body" sz="quarter" idx="11"/>
          </p:nvPr>
        </p:nvSpPr>
        <p:spPr>
          <a:xfrm>
            <a:off x="2606032" y="2563247"/>
            <a:ext cx="5210341" cy="931409"/>
          </a:xfrm>
        </p:spPr>
        <p:txBody>
          <a:bodyPr lIns="137172" tIns="137172" anchor="ctr" anchorCtr="0"/>
          <a:lstStyle>
            <a:lvl1pPr marL="431046" indent="-428664">
              <a:spcAft>
                <a:spcPts val="900"/>
              </a:spcAft>
              <a:buNone/>
              <a:defRPr lang="en-US" sz="3300" kern="1200" spc="-75" baseline="0" dirty="0" smtClean="0">
                <a:gradFill>
                  <a:gsLst>
                    <a:gs pos="0">
                      <a:srgbClr val="595959"/>
                    </a:gs>
                    <a:gs pos="86000">
                      <a:srgbClr val="595959"/>
                    </a:gs>
                  </a:gsLst>
                  <a:lin ang="5400000" scaled="0"/>
                </a:gradFill>
                <a:latin typeface="Segoe UI Light" pitchFamily="34" charset="0"/>
                <a:ea typeface="+mn-ea"/>
                <a:cs typeface="+mn-cs"/>
              </a:defRPr>
            </a:lvl1pPr>
            <a:lvl2pPr marL="259580" indent="-257198">
              <a:buFont typeface="Arial" pitchFamily="34" charset="0"/>
              <a:buNone/>
              <a:defRPr lang="en-US" sz="1800" kern="1200" spc="-38" baseline="0" dirty="0">
                <a:gradFill>
                  <a:gsLst>
                    <a:gs pos="0">
                      <a:srgbClr val="595959"/>
                    </a:gs>
                    <a:gs pos="86000">
                      <a:srgbClr val="595959"/>
                    </a:gs>
                  </a:gsLst>
                  <a:lin ang="5400000" scaled="0"/>
                </a:gradFill>
                <a:latin typeface="+mn-lt"/>
                <a:ea typeface="+mn-ea"/>
                <a:cs typeface="+mn-cs"/>
              </a:defRPr>
            </a:lvl2pPr>
          </a:lstStyle>
          <a:p>
            <a:pPr marL="2382" lvl="0" indent="0" algn="l" defTabSz="685835" rtl="0" eaLnBrk="1" latinLnBrk="0" hangingPunct="1">
              <a:lnSpc>
                <a:spcPct val="90000"/>
              </a:lnSpc>
              <a:spcBef>
                <a:spcPts val="0"/>
              </a:spcBef>
              <a:spcAft>
                <a:spcPts val="675"/>
              </a:spcAft>
              <a:buSzPct val="80000"/>
            </a:pPr>
            <a:r>
              <a:rPr lang="en-US" smtClean="0"/>
              <a:t>Click to edit Master text styles</a:t>
            </a:r>
          </a:p>
          <a:p>
            <a:pPr marL="2382" lvl="1" indent="0" algn="l" defTabSz="685835" rtl="0" eaLnBrk="1" latinLnBrk="0" hangingPunct="1">
              <a:lnSpc>
                <a:spcPct val="90000"/>
              </a:lnSpc>
              <a:spcBef>
                <a:spcPts val="0"/>
              </a:spcBef>
              <a:spcAft>
                <a:spcPts val="675"/>
              </a:spcAft>
              <a:buSzPct val="80000"/>
            </a:pPr>
            <a:r>
              <a:rPr lang="en-US" smtClean="0"/>
              <a:t>Second level</a:t>
            </a:r>
          </a:p>
        </p:txBody>
      </p:sp>
      <p:sp>
        <p:nvSpPr>
          <p:cNvPr id="18" name="Freeform 105"/>
          <p:cNvSpPr>
            <a:spLocks/>
          </p:cNvSpPr>
          <p:nvPr userDrawn="1"/>
        </p:nvSpPr>
        <p:spPr bwMode="black">
          <a:xfrm>
            <a:off x="900364" y="1600200"/>
            <a:ext cx="1399159" cy="2857500"/>
          </a:xfrm>
          <a:custGeom>
            <a:avLst/>
            <a:gdLst>
              <a:gd name="T0" fmla="*/ 38 w 42"/>
              <a:gd name="T1" fmla="*/ 23 h 86"/>
              <a:gd name="T2" fmla="*/ 35 w 42"/>
              <a:gd name="T3" fmla="*/ 27 h 86"/>
              <a:gd name="T4" fmla="*/ 35 w 42"/>
              <a:gd name="T5" fmla="*/ 65 h 86"/>
              <a:gd name="T6" fmla="*/ 21 w 42"/>
              <a:gd name="T7" fmla="*/ 79 h 86"/>
              <a:gd name="T8" fmla="*/ 7 w 42"/>
              <a:gd name="T9" fmla="*/ 65 h 86"/>
              <a:gd name="T10" fmla="*/ 7 w 42"/>
              <a:gd name="T11" fmla="*/ 16 h 86"/>
              <a:gd name="T12" fmla="*/ 16 w 42"/>
              <a:gd name="T13" fmla="*/ 7 h 86"/>
              <a:gd name="T14" fmla="*/ 25 w 42"/>
              <a:gd name="T15" fmla="*/ 16 h 86"/>
              <a:gd name="T16" fmla="*/ 25 w 42"/>
              <a:gd name="T17" fmla="*/ 16 h 86"/>
              <a:gd name="T18" fmla="*/ 25 w 42"/>
              <a:gd name="T19" fmla="*/ 54 h 86"/>
              <a:gd name="T20" fmla="*/ 22 w 42"/>
              <a:gd name="T21" fmla="*/ 58 h 86"/>
              <a:gd name="T22" fmla="*/ 18 w 42"/>
              <a:gd name="T23" fmla="*/ 54 h 86"/>
              <a:gd name="T24" fmla="*/ 18 w 42"/>
              <a:gd name="T25" fmla="*/ 25 h 86"/>
              <a:gd name="T26" fmla="*/ 14 w 42"/>
              <a:gd name="T27" fmla="*/ 22 h 86"/>
              <a:gd name="T28" fmla="*/ 11 w 42"/>
              <a:gd name="T29" fmla="*/ 25 h 86"/>
              <a:gd name="T30" fmla="*/ 11 w 42"/>
              <a:gd name="T31" fmla="*/ 54 h 86"/>
              <a:gd name="T32" fmla="*/ 22 w 42"/>
              <a:gd name="T33" fmla="*/ 65 h 86"/>
              <a:gd name="T34" fmla="*/ 32 w 42"/>
              <a:gd name="T35" fmla="*/ 54 h 86"/>
              <a:gd name="T36" fmla="*/ 32 w 42"/>
              <a:gd name="T37" fmla="*/ 16 h 86"/>
              <a:gd name="T38" fmla="*/ 32 w 42"/>
              <a:gd name="T39" fmla="*/ 16 h 86"/>
              <a:gd name="T40" fmla="*/ 16 w 42"/>
              <a:gd name="T41" fmla="*/ 0 h 86"/>
              <a:gd name="T42" fmla="*/ 0 w 42"/>
              <a:gd name="T43" fmla="*/ 16 h 86"/>
              <a:gd name="T44" fmla="*/ 0 w 42"/>
              <a:gd name="T45" fmla="*/ 65 h 86"/>
              <a:gd name="T46" fmla="*/ 21 w 42"/>
              <a:gd name="T47" fmla="*/ 86 h 86"/>
              <a:gd name="T48" fmla="*/ 42 w 42"/>
              <a:gd name="T49" fmla="*/ 65 h 86"/>
              <a:gd name="T50" fmla="*/ 42 w 42"/>
              <a:gd name="T51" fmla="*/ 65 h 86"/>
              <a:gd name="T52" fmla="*/ 42 w 42"/>
              <a:gd name="T53" fmla="*/ 27 h 86"/>
              <a:gd name="T54" fmla="*/ 38 w 42"/>
              <a:gd name="T55"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86">
                <a:moveTo>
                  <a:pt x="38" y="23"/>
                </a:moveTo>
                <a:cubicBezTo>
                  <a:pt x="36" y="23"/>
                  <a:pt x="35" y="25"/>
                  <a:pt x="35" y="27"/>
                </a:cubicBezTo>
                <a:cubicBezTo>
                  <a:pt x="35" y="65"/>
                  <a:pt x="35" y="65"/>
                  <a:pt x="35" y="65"/>
                </a:cubicBezTo>
                <a:cubicBezTo>
                  <a:pt x="35" y="73"/>
                  <a:pt x="29" y="79"/>
                  <a:pt x="21" y="79"/>
                </a:cubicBezTo>
                <a:cubicBezTo>
                  <a:pt x="13" y="79"/>
                  <a:pt x="7" y="73"/>
                  <a:pt x="7" y="65"/>
                </a:cubicBezTo>
                <a:cubicBezTo>
                  <a:pt x="7" y="16"/>
                  <a:pt x="7" y="16"/>
                  <a:pt x="7" y="16"/>
                </a:cubicBezTo>
                <a:cubicBezTo>
                  <a:pt x="7" y="11"/>
                  <a:pt x="11" y="7"/>
                  <a:pt x="16" y="7"/>
                </a:cubicBezTo>
                <a:cubicBezTo>
                  <a:pt x="21" y="7"/>
                  <a:pt x="25" y="11"/>
                  <a:pt x="25" y="16"/>
                </a:cubicBezTo>
                <a:cubicBezTo>
                  <a:pt x="25" y="16"/>
                  <a:pt x="25" y="16"/>
                  <a:pt x="25" y="16"/>
                </a:cubicBezTo>
                <a:cubicBezTo>
                  <a:pt x="25" y="54"/>
                  <a:pt x="25" y="54"/>
                  <a:pt x="25" y="54"/>
                </a:cubicBezTo>
                <a:cubicBezTo>
                  <a:pt x="25" y="56"/>
                  <a:pt x="23" y="58"/>
                  <a:pt x="22" y="58"/>
                </a:cubicBezTo>
                <a:cubicBezTo>
                  <a:pt x="20" y="58"/>
                  <a:pt x="18" y="56"/>
                  <a:pt x="18" y="54"/>
                </a:cubicBezTo>
                <a:cubicBezTo>
                  <a:pt x="18" y="25"/>
                  <a:pt x="18" y="25"/>
                  <a:pt x="18" y="25"/>
                </a:cubicBezTo>
                <a:cubicBezTo>
                  <a:pt x="18" y="23"/>
                  <a:pt x="16" y="22"/>
                  <a:pt x="14" y="22"/>
                </a:cubicBezTo>
                <a:cubicBezTo>
                  <a:pt x="12" y="22"/>
                  <a:pt x="11" y="23"/>
                  <a:pt x="11" y="25"/>
                </a:cubicBezTo>
                <a:cubicBezTo>
                  <a:pt x="11" y="54"/>
                  <a:pt x="11" y="54"/>
                  <a:pt x="11" y="54"/>
                </a:cubicBezTo>
                <a:cubicBezTo>
                  <a:pt x="11" y="60"/>
                  <a:pt x="16" y="65"/>
                  <a:pt x="22" y="65"/>
                </a:cubicBezTo>
                <a:cubicBezTo>
                  <a:pt x="27" y="65"/>
                  <a:pt x="32" y="60"/>
                  <a:pt x="32" y="54"/>
                </a:cubicBezTo>
                <a:cubicBezTo>
                  <a:pt x="32" y="16"/>
                  <a:pt x="32" y="16"/>
                  <a:pt x="32" y="16"/>
                </a:cubicBezTo>
                <a:cubicBezTo>
                  <a:pt x="32" y="16"/>
                  <a:pt x="32" y="16"/>
                  <a:pt x="32" y="16"/>
                </a:cubicBezTo>
                <a:cubicBezTo>
                  <a:pt x="32" y="7"/>
                  <a:pt x="25" y="0"/>
                  <a:pt x="16" y="0"/>
                </a:cubicBezTo>
                <a:cubicBezTo>
                  <a:pt x="7" y="0"/>
                  <a:pt x="0" y="7"/>
                  <a:pt x="0" y="16"/>
                </a:cubicBezTo>
                <a:cubicBezTo>
                  <a:pt x="0" y="65"/>
                  <a:pt x="0" y="65"/>
                  <a:pt x="0" y="65"/>
                </a:cubicBezTo>
                <a:cubicBezTo>
                  <a:pt x="0" y="77"/>
                  <a:pt x="10" y="86"/>
                  <a:pt x="21" y="86"/>
                </a:cubicBezTo>
                <a:cubicBezTo>
                  <a:pt x="33" y="86"/>
                  <a:pt x="42" y="77"/>
                  <a:pt x="42" y="65"/>
                </a:cubicBezTo>
                <a:cubicBezTo>
                  <a:pt x="42" y="65"/>
                  <a:pt x="42" y="65"/>
                  <a:pt x="42" y="65"/>
                </a:cubicBezTo>
                <a:cubicBezTo>
                  <a:pt x="42" y="27"/>
                  <a:pt x="42" y="27"/>
                  <a:pt x="42" y="27"/>
                </a:cubicBezTo>
                <a:cubicBezTo>
                  <a:pt x="42" y="25"/>
                  <a:pt x="40" y="23"/>
                  <a:pt x="38" y="23"/>
                </a:cubicBezTo>
              </a:path>
            </a:pathLst>
          </a:custGeom>
          <a:solidFill>
            <a:schemeClr val="accent2"/>
          </a:solidFill>
          <a:ln>
            <a:noFill/>
          </a:ln>
          <a:extLst/>
        </p:spPr>
        <p:txBody>
          <a:bodyPr vert="horz" wrap="square" lIns="61735" tIns="30867" rIns="61735" bIns="30867" numCol="1" anchor="t" anchorCtr="0" compatLnSpc="1">
            <a:prstTxWarp prst="textNoShape">
              <a:avLst/>
            </a:prstTxWarp>
          </a:bodyPr>
          <a:lstStyle/>
          <a:p>
            <a:pPr defTabSz="914324"/>
            <a:endParaRPr lang="en-US" sz="1200">
              <a:solidFill>
                <a:srgbClr val="292929"/>
              </a:solidFill>
            </a:endParaRPr>
          </a:p>
        </p:txBody>
      </p:sp>
    </p:spTree>
    <p:extLst>
      <p:ext uri="{BB962C8B-B14F-4D97-AF65-F5344CB8AC3E}">
        <p14:creationId xmlns:p14="http://schemas.microsoft.com/office/powerpoint/2010/main" val="245918866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solidFill>
          <a:schemeClr val="accent1">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1085851"/>
            <a:ext cx="3154788" cy="1142621"/>
          </a:xfrm>
        </p:spPr>
        <p:txBody>
          <a:bodyPr anchor="ctr" anchorCtr="0">
            <a:noAutofit/>
          </a:bodyPr>
          <a:lstStyle>
            <a:lvl1pPr>
              <a:lnSpc>
                <a:spcPct val="90000"/>
              </a:lnSpc>
              <a:defRPr sz="36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17213" y="4222855"/>
            <a:ext cx="3154788" cy="346249"/>
          </a:xfrm>
        </p:spPr>
        <p:txBody>
          <a:bodyPr>
            <a:noAutofit/>
          </a:bodyPr>
          <a:lstStyle>
            <a:lvl1pPr marL="0" indent="0" algn="l" defTabSz="685835" rtl="0" eaLnBrk="1" latinLnBrk="0" hangingPunct="1">
              <a:lnSpc>
                <a:spcPct val="90000"/>
              </a:lnSpc>
              <a:spcBef>
                <a:spcPts val="0"/>
              </a:spcBef>
              <a:buSzPct val="80000"/>
              <a:buFont typeface="Arial" pitchFamily="34" charset="0"/>
              <a:buNone/>
              <a:defRPr lang="en-US" sz="1800" kern="1200" dirty="0">
                <a:solidFill>
                  <a:schemeClr val="bg1">
                    <a:alpha val="99000"/>
                  </a:schemeClr>
                </a:solidFill>
                <a:latin typeface="+mn-lt"/>
                <a:ea typeface="+mn-ea"/>
                <a:cs typeface="+mn-cs"/>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417214" y="3120391"/>
            <a:ext cx="6656137" cy="95590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5000" b="0" i="0" u="none" strike="noStrike" kern="1200" cap="none" spc="-482" normalizeH="0" baseline="0" noProof="0" dirty="0" smtClean="0">
                <a:ln w="11430"/>
                <a:solidFill>
                  <a:schemeClr val="accent1">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9" name="Group 8"/>
          <p:cNvGrpSpPr/>
          <p:nvPr userDrawn="1"/>
        </p:nvGrpSpPr>
        <p:grpSpPr>
          <a:xfrm>
            <a:off x="5786545" y="1602036"/>
            <a:ext cx="2625030" cy="1585544"/>
            <a:chOff x="1411369" y="3975421"/>
            <a:chExt cx="1714604" cy="1035908"/>
          </a:xfrm>
        </p:grpSpPr>
        <p:sp>
          <p:nvSpPr>
            <p:cNvPr id="12" name="Freeform 6"/>
            <p:cNvSpPr>
              <a:spLocks/>
            </p:cNvSpPr>
            <p:nvPr userDrawn="1"/>
          </p:nvSpPr>
          <p:spPr bwMode="auto">
            <a:xfrm>
              <a:off x="1900471" y="3975421"/>
              <a:ext cx="1225502" cy="656717"/>
            </a:xfrm>
            <a:custGeom>
              <a:avLst/>
              <a:gdLst>
                <a:gd name="T0" fmla="*/ 138 w 189"/>
                <a:gd name="T1" fmla="*/ 0 h 101"/>
                <a:gd name="T2" fmla="*/ 94 w 189"/>
                <a:gd name="T3" fmla="*/ 26 h 101"/>
                <a:gd name="T4" fmla="*/ 75 w 189"/>
                <a:gd name="T5" fmla="*/ 21 h 101"/>
                <a:gd name="T6" fmla="*/ 40 w 189"/>
                <a:gd name="T7" fmla="*/ 42 h 101"/>
                <a:gd name="T8" fmla="*/ 29 w 189"/>
                <a:gd name="T9" fmla="*/ 40 h 101"/>
                <a:gd name="T10" fmla="*/ 0 w 189"/>
                <a:gd name="T11" fmla="*/ 64 h 101"/>
                <a:gd name="T12" fmla="*/ 11 w 189"/>
                <a:gd name="T13" fmla="*/ 62 h 101"/>
                <a:gd name="T14" fmla="*/ 30 w 189"/>
                <a:gd name="T15" fmla="*/ 66 h 101"/>
                <a:gd name="T16" fmla="*/ 82 w 189"/>
                <a:gd name="T17" fmla="*/ 39 h 101"/>
                <a:gd name="T18" fmla="*/ 145 w 189"/>
                <a:gd name="T19" fmla="*/ 101 h 101"/>
                <a:gd name="T20" fmla="*/ 189 w 189"/>
                <a:gd name="T21" fmla="*/ 51 h 101"/>
                <a:gd name="T22" fmla="*/ 138 w 189"/>
                <a:gd name="T2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9" h="101">
                  <a:moveTo>
                    <a:pt x="138" y="0"/>
                  </a:moveTo>
                  <a:cubicBezTo>
                    <a:pt x="119" y="0"/>
                    <a:pt x="103" y="10"/>
                    <a:pt x="94" y="26"/>
                  </a:cubicBezTo>
                  <a:cubicBezTo>
                    <a:pt x="89" y="23"/>
                    <a:pt x="82" y="21"/>
                    <a:pt x="75" y="21"/>
                  </a:cubicBezTo>
                  <a:cubicBezTo>
                    <a:pt x="60" y="21"/>
                    <a:pt x="46" y="30"/>
                    <a:pt x="40" y="42"/>
                  </a:cubicBezTo>
                  <a:cubicBezTo>
                    <a:pt x="36" y="41"/>
                    <a:pt x="33" y="40"/>
                    <a:pt x="29" y="40"/>
                  </a:cubicBezTo>
                  <a:cubicBezTo>
                    <a:pt x="15" y="40"/>
                    <a:pt x="3" y="50"/>
                    <a:pt x="0" y="64"/>
                  </a:cubicBezTo>
                  <a:cubicBezTo>
                    <a:pt x="3" y="63"/>
                    <a:pt x="7" y="62"/>
                    <a:pt x="11" y="62"/>
                  </a:cubicBezTo>
                  <a:cubicBezTo>
                    <a:pt x="17" y="62"/>
                    <a:pt x="24" y="64"/>
                    <a:pt x="30" y="66"/>
                  </a:cubicBezTo>
                  <a:cubicBezTo>
                    <a:pt x="42" y="49"/>
                    <a:pt x="61" y="39"/>
                    <a:pt x="82" y="39"/>
                  </a:cubicBezTo>
                  <a:cubicBezTo>
                    <a:pt x="117" y="39"/>
                    <a:pt x="145" y="67"/>
                    <a:pt x="145" y="101"/>
                  </a:cubicBezTo>
                  <a:cubicBezTo>
                    <a:pt x="170" y="98"/>
                    <a:pt x="189" y="77"/>
                    <a:pt x="189" y="51"/>
                  </a:cubicBezTo>
                  <a:cubicBezTo>
                    <a:pt x="189" y="22"/>
                    <a:pt x="167" y="0"/>
                    <a:pt x="138"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24"/>
              <a:endParaRPr lang="en-US">
                <a:solidFill>
                  <a:srgbClr val="292929"/>
                </a:solidFill>
              </a:endParaRPr>
            </a:p>
          </p:txBody>
        </p:sp>
        <p:sp>
          <p:nvSpPr>
            <p:cNvPr id="15" name="Freeform 7"/>
            <p:cNvSpPr>
              <a:spLocks/>
            </p:cNvSpPr>
            <p:nvPr userDrawn="1"/>
          </p:nvSpPr>
          <p:spPr bwMode="auto">
            <a:xfrm>
              <a:off x="1411369" y="4269433"/>
              <a:ext cx="1390368" cy="741896"/>
            </a:xfrm>
            <a:custGeom>
              <a:avLst/>
              <a:gdLst>
                <a:gd name="T0" fmla="*/ 157 w 214"/>
                <a:gd name="T1" fmla="*/ 0 h 114"/>
                <a:gd name="T2" fmla="*/ 107 w 214"/>
                <a:gd name="T3" fmla="*/ 29 h 114"/>
                <a:gd name="T4" fmla="*/ 86 w 214"/>
                <a:gd name="T5" fmla="*/ 23 h 114"/>
                <a:gd name="T6" fmla="*/ 46 w 214"/>
                <a:gd name="T7" fmla="*/ 48 h 114"/>
                <a:gd name="T8" fmla="*/ 34 w 214"/>
                <a:gd name="T9" fmla="*/ 45 h 114"/>
                <a:gd name="T10" fmla="*/ 0 w 214"/>
                <a:gd name="T11" fmla="*/ 80 h 114"/>
                <a:gd name="T12" fmla="*/ 34 w 214"/>
                <a:gd name="T13" fmla="*/ 114 h 114"/>
                <a:gd name="T14" fmla="*/ 86 w 214"/>
                <a:gd name="T15" fmla="*/ 114 h 114"/>
                <a:gd name="T16" fmla="*/ 157 w 214"/>
                <a:gd name="T17" fmla="*/ 114 h 114"/>
                <a:gd name="T18" fmla="*/ 214 w 214"/>
                <a:gd name="T19" fmla="*/ 57 h 114"/>
                <a:gd name="T20" fmla="*/ 157 w 214"/>
                <a:gd name="T2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14">
                  <a:moveTo>
                    <a:pt x="157" y="0"/>
                  </a:moveTo>
                  <a:cubicBezTo>
                    <a:pt x="136" y="0"/>
                    <a:pt x="117" y="11"/>
                    <a:pt x="107" y="29"/>
                  </a:cubicBezTo>
                  <a:cubicBezTo>
                    <a:pt x="101" y="25"/>
                    <a:pt x="94" y="23"/>
                    <a:pt x="86" y="23"/>
                  </a:cubicBezTo>
                  <a:cubicBezTo>
                    <a:pt x="69" y="23"/>
                    <a:pt x="54" y="33"/>
                    <a:pt x="46" y="48"/>
                  </a:cubicBezTo>
                  <a:cubicBezTo>
                    <a:pt x="42" y="46"/>
                    <a:pt x="38" y="45"/>
                    <a:pt x="34" y="45"/>
                  </a:cubicBezTo>
                  <a:cubicBezTo>
                    <a:pt x="15" y="45"/>
                    <a:pt x="0" y="61"/>
                    <a:pt x="0" y="80"/>
                  </a:cubicBezTo>
                  <a:cubicBezTo>
                    <a:pt x="0" y="99"/>
                    <a:pt x="15" y="114"/>
                    <a:pt x="34" y="114"/>
                  </a:cubicBezTo>
                  <a:cubicBezTo>
                    <a:pt x="86" y="114"/>
                    <a:pt x="86" y="114"/>
                    <a:pt x="86" y="114"/>
                  </a:cubicBezTo>
                  <a:cubicBezTo>
                    <a:pt x="157" y="114"/>
                    <a:pt x="157" y="114"/>
                    <a:pt x="157" y="114"/>
                  </a:cubicBezTo>
                  <a:cubicBezTo>
                    <a:pt x="189" y="114"/>
                    <a:pt x="214" y="89"/>
                    <a:pt x="214" y="57"/>
                  </a:cubicBezTo>
                  <a:cubicBezTo>
                    <a:pt x="214" y="25"/>
                    <a:pt x="189" y="0"/>
                    <a:pt x="157"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24"/>
              <a:endParaRPr lang="en-US">
                <a:solidFill>
                  <a:srgbClr val="292929"/>
                </a:solidFill>
              </a:endParaRPr>
            </a:p>
          </p:txBody>
        </p:sp>
      </p:grpSp>
    </p:spTree>
    <p:extLst>
      <p:ext uri="{BB962C8B-B14F-4D97-AF65-F5344CB8AC3E}">
        <p14:creationId xmlns:p14="http://schemas.microsoft.com/office/powerpoint/2010/main" val="211056137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solidFill>
          <a:srgbClr val="8CC600">
            <a:alpha val="9900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1085851"/>
            <a:ext cx="3154788" cy="1142621"/>
          </a:xfrm>
        </p:spPr>
        <p:txBody>
          <a:bodyPr anchor="ctr" anchorCtr="0">
            <a:noAutofit/>
          </a:bodyPr>
          <a:lstStyle>
            <a:lvl1pPr>
              <a:lnSpc>
                <a:spcPct val="90000"/>
              </a:lnSpc>
              <a:defRPr sz="36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17213" y="4222855"/>
            <a:ext cx="3154788" cy="346249"/>
          </a:xfrm>
        </p:spPr>
        <p:txBody>
          <a:bodyPr>
            <a:noAutofit/>
          </a:bodyPr>
          <a:lstStyle>
            <a:lvl1pPr marL="0" indent="0" algn="l" defTabSz="685835" rtl="0" eaLnBrk="1" latinLnBrk="0" hangingPunct="1">
              <a:lnSpc>
                <a:spcPct val="90000"/>
              </a:lnSpc>
              <a:spcBef>
                <a:spcPts val="0"/>
              </a:spcBef>
              <a:buSzPct val="80000"/>
              <a:buFont typeface="Arial" pitchFamily="34" charset="0"/>
              <a:buNone/>
              <a:defRPr lang="en-US" sz="1800" kern="1200" dirty="0">
                <a:solidFill>
                  <a:schemeClr val="bg1">
                    <a:alpha val="99000"/>
                  </a:schemeClr>
                </a:solidFill>
                <a:latin typeface="+mn-lt"/>
                <a:ea typeface="+mn-ea"/>
                <a:cs typeface="+mn-cs"/>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417214" y="3120391"/>
            <a:ext cx="6656137" cy="95590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5000" b="0" i="0" u="none" strike="noStrike" kern="1200" cap="none" spc="-482" normalizeH="0" baseline="0" noProof="0" dirty="0" smtClean="0">
                <a:ln w="11430"/>
                <a:solidFill>
                  <a:schemeClr val="accent4">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sp>
        <p:nvSpPr>
          <p:cNvPr id="8" name="Freeform 6"/>
          <p:cNvSpPr>
            <a:spLocks noEditPoints="1"/>
          </p:cNvSpPr>
          <p:nvPr userDrawn="1"/>
        </p:nvSpPr>
        <p:spPr bwMode="auto">
          <a:xfrm>
            <a:off x="6220586" y="1506070"/>
            <a:ext cx="1702251" cy="1627208"/>
          </a:xfrm>
          <a:custGeom>
            <a:avLst/>
            <a:gdLst>
              <a:gd name="T0" fmla="*/ 150 w 154"/>
              <a:gd name="T1" fmla="*/ 40 h 148"/>
              <a:gd name="T2" fmla="*/ 91 w 154"/>
              <a:gd name="T3" fmla="*/ 40 h 148"/>
              <a:gd name="T4" fmla="*/ 124 w 154"/>
              <a:gd name="T5" fmla="*/ 3 h 148"/>
              <a:gd name="T6" fmla="*/ 120 w 154"/>
              <a:gd name="T7" fmla="*/ 0 h 148"/>
              <a:gd name="T8" fmla="*/ 77 w 154"/>
              <a:gd name="T9" fmla="*/ 39 h 148"/>
              <a:gd name="T10" fmla="*/ 36 w 154"/>
              <a:gd name="T11" fmla="*/ 0 h 148"/>
              <a:gd name="T12" fmla="*/ 32 w 154"/>
              <a:gd name="T13" fmla="*/ 3 h 148"/>
              <a:gd name="T14" fmla="*/ 66 w 154"/>
              <a:gd name="T15" fmla="*/ 40 h 148"/>
              <a:gd name="T16" fmla="*/ 4 w 154"/>
              <a:gd name="T17" fmla="*/ 40 h 148"/>
              <a:gd name="T18" fmla="*/ 0 w 154"/>
              <a:gd name="T19" fmla="*/ 44 h 148"/>
              <a:gd name="T20" fmla="*/ 0 w 154"/>
              <a:gd name="T21" fmla="*/ 144 h 148"/>
              <a:gd name="T22" fmla="*/ 4 w 154"/>
              <a:gd name="T23" fmla="*/ 148 h 148"/>
              <a:gd name="T24" fmla="*/ 150 w 154"/>
              <a:gd name="T25" fmla="*/ 148 h 148"/>
              <a:gd name="T26" fmla="*/ 154 w 154"/>
              <a:gd name="T27" fmla="*/ 144 h 148"/>
              <a:gd name="T28" fmla="*/ 154 w 154"/>
              <a:gd name="T29" fmla="*/ 44 h 148"/>
              <a:gd name="T30" fmla="*/ 150 w 154"/>
              <a:gd name="T31" fmla="*/ 40 h 148"/>
              <a:gd name="T32" fmla="*/ 145 w 154"/>
              <a:gd name="T33" fmla="*/ 135 h 148"/>
              <a:gd name="T34" fmla="*/ 141 w 154"/>
              <a:gd name="T35" fmla="*/ 139 h 148"/>
              <a:gd name="T36" fmla="*/ 13 w 154"/>
              <a:gd name="T37" fmla="*/ 139 h 148"/>
              <a:gd name="T38" fmla="*/ 9 w 154"/>
              <a:gd name="T39" fmla="*/ 135 h 148"/>
              <a:gd name="T40" fmla="*/ 9 w 154"/>
              <a:gd name="T41" fmla="*/ 52 h 148"/>
              <a:gd name="T42" fmla="*/ 13 w 154"/>
              <a:gd name="T43" fmla="*/ 48 h 148"/>
              <a:gd name="T44" fmla="*/ 141 w 154"/>
              <a:gd name="T45" fmla="*/ 48 h 148"/>
              <a:gd name="T46" fmla="*/ 145 w 154"/>
              <a:gd name="T47" fmla="*/ 52 h 148"/>
              <a:gd name="T48" fmla="*/ 145 w 154"/>
              <a:gd name="T49" fmla="*/ 13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48">
                <a:moveTo>
                  <a:pt x="150" y="40"/>
                </a:moveTo>
                <a:cubicBezTo>
                  <a:pt x="91" y="40"/>
                  <a:pt x="91" y="40"/>
                  <a:pt x="91" y="40"/>
                </a:cubicBezTo>
                <a:cubicBezTo>
                  <a:pt x="124" y="3"/>
                  <a:pt x="124" y="3"/>
                  <a:pt x="124" y="3"/>
                </a:cubicBezTo>
                <a:cubicBezTo>
                  <a:pt x="120" y="0"/>
                  <a:pt x="120" y="0"/>
                  <a:pt x="120" y="0"/>
                </a:cubicBezTo>
                <a:cubicBezTo>
                  <a:pt x="77" y="39"/>
                  <a:pt x="77" y="39"/>
                  <a:pt x="77" y="39"/>
                </a:cubicBezTo>
                <a:cubicBezTo>
                  <a:pt x="36" y="0"/>
                  <a:pt x="36" y="0"/>
                  <a:pt x="36" y="0"/>
                </a:cubicBezTo>
                <a:cubicBezTo>
                  <a:pt x="32" y="3"/>
                  <a:pt x="32" y="3"/>
                  <a:pt x="32" y="3"/>
                </a:cubicBezTo>
                <a:cubicBezTo>
                  <a:pt x="66" y="40"/>
                  <a:pt x="66" y="40"/>
                  <a:pt x="66" y="40"/>
                </a:cubicBezTo>
                <a:cubicBezTo>
                  <a:pt x="4" y="40"/>
                  <a:pt x="4" y="40"/>
                  <a:pt x="4" y="40"/>
                </a:cubicBezTo>
                <a:cubicBezTo>
                  <a:pt x="2" y="40"/>
                  <a:pt x="0" y="42"/>
                  <a:pt x="0" y="44"/>
                </a:cubicBezTo>
                <a:cubicBezTo>
                  <a:pt x="0" y="144"/>
                  <a:pt x="0" y="144"/>
                  <a:pt x="0" y="144"/>
                </a:cubicBezTo>
                <a:cubicBezTo>
                  <a:pt x="0" y="146"/>
                  <a:pt x="2" y="148"/>
                  <a:pt x="4" y="148"/>
                </a:cubicBezTo>
                <a:cubicBezTo>
                  <a:pt x="150" y="148"/>
                  <a:pt x="150" y="148"/>
                  <a:pt x="150" y="148"/>
                </a:cubicBezTo>
                <a:cubicBezTo>
                  <a:pt x="152" y="148"/>
                  <a:pt x="154" y="146"/>
                  <a:pt x="154" y="144"/>
                </a:cubicBezTo>
                <a:cubicBezTo>
                  <a:pt x="154" y="44"/>
                  <a:pt x="154" y="44"/>
                  <a:pt x="154" y="44"/>
                </a:cubicBezTo>
                <a:cubicBezTo>
                  <a:pt x="154" y="42"/>
                  <a:pt x="152" y="40"/>
                  <a:pt x="150" y="40"/>
                </a:cubicBezTo>
                <a:close/>
                <a:moveTo>
                  <a:pt x="145" y="135"/>
                </a:moveTo>
                <a:cubicBezTo>
                  <a:pt x="145" y="137"/>
                  <a:pt x="143" y="139"/>
                  <a:pt x="141" y="139"/>
                </a:cubicBezTo>
                <a:cubicBezTo>
                  <a:pt x="13" y="139"/>
                  <a:pt x="13" y="139"/>
                  <a:pt x="13" y="139"/>
                </a:cubicBezTo>
                <a:cubicBezTo>
                  <a:pt x="11" y="139"/>
                  <a:pt x="9" y="137"/>
                  <a:pt x="9" y="135"/>
                </a:cubicBezTo>
                <a:cubicBezTo>
                  <a:pt x="9" y="52"/>
                  <a:pt x="9" y="52"/>
                  <a:pt x="9" y="52"/>
                </a:cubicBezTo>
                <a:cubicBezTo>
                  <a:pt x="9" y="50"/>
                  <a:pt x="11" y="48"/>
                  <a:pt x="13" y="48"/>
                </a:cubicBezTo>
                <a:cubicBezTo>
                  <a:pt x="141" y="48"/>
                  <a:pt x="141" y="48"/>
                  <a:pt x="141" y="48"/>
                </a:cubicBezTo>
                <a:cubicBezTo>
                  <a:pt x="143" y="48"/>
                  <a:pt x="145" y="50"/>
                  <a:pt x="145" y="52"/>
                </a:cubicBezTo>
                <a:lnTo>
                  <a:pt x="145" y="1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6" tIns="34294" rIns="68586" bIns="34294" numCol="1" anchor="t" anchorCtr="0" compatLnSpc="1">
            <a:prstTxWarp prst="textNoShape">
              <a:avLst/>
            </a:prstTxWarp>
          </a:bodyPr>
          <a:lstStyle/>
          <a:p>
            <a:pPr defTabSz="914324"/>
            <a:endParaRPr lang="en-US">
              <a:solidFill>
                <a:srgbClr val="292929"/>
              </a:solidFill>
            </a:endParaRPr>
          </a:p>
        </p:txBody>
      </p:sp>
    </p:spTree>
    <p:extLst>
      <p:ext uri="{BB962C8B-B14F-4D97-AF65-F5344CB8AC3E}">
        <p14:creationId xmlns:p14="http://schemas.microsoft.com/office/powerpoint/2010/main" val="540222424"/>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solidFill>
          <a:schemeClr val="accent2">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1085851"/>
            <a:ext cx="3154788" cy="1142621"/>
          </a:xfrm>
        </p:spPr>
        <p:txBody>
          <a:bodyPr anchor="ctr" anchorCtr="0">
            <a:noAutofit/>
          </a:bodyPr>
          <a:lstStyle>
            <a:lvl1pPr>
              <a:lnSpc>
                <a:spcPct val="90000"/>
              </a:lnSpc>
              <a:defRPr sz="36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17213" y="4222855"/>
            <a:ext cx="3154788" cy="346249"/>
          </a:xfrm>
        </p:spPr>
        <p:txBody>
          <a:bodyPr>
            <a:noAutofit/>
          </a:bodyPr>
          <a:lstStyle>
            <a:lvl1pPr marL="0" indent="0" algn="l" defTabSz="685835" rtl="0" eaLnBrk="1" latinLnBrk="0" hangingPunct="1">
              <a:lnSpc>
                <a:spcPct val="90000"/>
              </a:lnSpc>
              <a:spcBef>
                <a:spcPts val="0"/>
              </a:spcBef>
              <a:buSzPct val="80000"/>
              <a:buFont typeface="Arial" pitchFamily="34" charset="0"/>
              <a:buNone/>
              <a:defRPr lang="en-US" sz="1800" kern="1200" dirty="0">
                <a:solidFill>
                  <a:schemeClr val="bg1">
                    <a:alpha val="99000"/>
                  </a:schemeClr>
                </a:solidFill>
                <a:latin typeface="+mn-lt"/>
                <a:ea typeface="+mn-ea"/>
                <a:cs typeface="+mn-cs"/>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417214" y="3120391"/>
            <a:ext cx="6656137" cy="95590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5000" b="0" i="0" u="none" strike="noStrike" kern="1200" cap="none" spc="-482" normalizeH="0" baseline="0" noProof="0" dirty="0" smtClean="0">
                <a:ln w="11430"/>
                <a:solidFill>
                  <a:schemeClr val="accent2">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8" name="Group 7"/>
          <p:cNvGrpSpPr/>
          <p:nvPr userDrawn="1"/>
        </p:nvGrpSpPr>
        <p:grpSpPr bwMode="black">
          <a:xfrm>
            <a:off x="5929973" y="1682199"/>
            <a:ext cx="2383306" cy="1450967"/>
            <a:chOff x="10387012" y="4179358"/>
            <a:chExt cx="974726" cy="593725"/>
          </a:xfrm>
          <a:solidFill>
            <a:srgbClr val="FFFFFF"/>
          </a:solidFill>
        </p:grpSpPr>
        <p:sp>
          <p:nvSpPr>
            <p:cNvPr id="9" name="Freeform 26"/>
            <p:cNvSpPr>
              <a:spLocks/>
            </p:cNvSpPr>
            <p:nvPr/>
          </p:nvSpPr>
          <p:spPr bwMode="black">
            <a:xfrm>
              <a:off x="10506075" y="4258733"/>
              <a:ext cx="706438" cy="514350"/>
            </a:xfrm>
            <a:custGeom>
              <a:avLst/>
              <a:gdLst>
                <a:gd name="T0" fmla="*/ 183 w 188"/>
                <a:gd name="T1" fmla="*/ 84 h 137"/>
                <a:gd name="T2" fmla="*/ 104 w 188"/>
                <a:gd name="T3" fmla="*/ 27 h 137"/>
                <a:gd name="T4" fmla="*/ 86 w 188"/>
                <a:gd name="T5" fmla="*/ 19 h 137"/>
                <a:gd name="T6" fmla="*/ 59 w 188"/>
                <a:gd name="T7" fmla="*/ 34 h 137"/>
                <a:gd name="T8" fmla="*/ 56 w 188"/>
                <a:gd name="T9" fmla="*/ 36 h 137"/>
                <a:gd name="T10" fmla="*/ 43 w 188"/>
                <a:gd name="T11" fmla="*/ 38 h 137"/>
                <a:gd name="T12" fmla="*/ 43 w 188"/>
                <a:gd name="T13" fmla="*/ 38 h 137"/>
                <a:gd name="T14" fmla="*/ 26 w 188"/>
                <a:gd name="T15" fmla="*/ 27 h 137"/>
                <a:gd name="T16" fmla="*/ 24 w 188"/>
                <a:gd name="T17" fmla="*/ 14 h 137"/>
                <a:gd name="T18" fmla="*/ 31 w 188"/>
                <a:gd name="T19" fmla="*/ 0 h 137"/>
                <a:gd name="T20" fmla="*/ 21 w 188"/>
                <a:gd name="T21" fmla="*/ 0 h 137"/>
                <a:gd name="T22" fmla="*/ 1 w 188"/>
                <a:gd name="T23" fmla="*/ 79 h 137"/>
                <a:gd name="T24" fmla="*/ 4 w 188"/>
                <a:gd name="T25" fmla="*/ 80 h 137"/>
                <a:gd name="T26" fmla="*/ 16 w 188"/>
                <a:gd name="T27" fmla="*/ 70 h 137"/>
                <a:gd name="T28" fmla="*/ 22 w 188"/>
                <a:gd name="T29" fmla="*/ 70 h 137"/>
                <a:gd name="T30" fmla="*/ 32 w 188"/>
                <a:gd name="T31" fmla="*/ 74 h 137"/>
                <a:gd name="T32" fmla="*/ 43 w 188"/>
                <a:gd name="T33" fmla="*/ 72 h 137"/>
                <a:gd name="T34" fmla="*/ 44 w 188"/>
                <a:gd name="T35" fmla="*/ 72 h 137"/>
                <a:gd name="T36" fmla="*/ 53 w 188"/>
                <a:gd name="T37" fmla="*/ 76 h 137"/>
                <a:gd name="T38" fmla="*/ 65 w 188"/>
                <a:gd name="T39" fmla="*/ 74 h 137"/>
                <a:gd name="T40" fmla="*/ 67 w 188"/>
                <a:gd name="T41" fmla="*/ 74 h 137"/>
                <a:gd name="T42" fmla="*/ 80 w 188"/>
                <a:gd name="T43" fmla="*/ 88 h 137"/>
                <a:gd name="T44" fmla="*/ 83 w 188"/>
                <a:gd name="T45" fmla="*/ 88 h 137"/>
                <a:gd name="T46" fmla="*/ 85 w 188"/>
                <a:gd name="T47" fmla="*/ 89 h 137"/>
                <a:gd name="T48" fmla="*/ 99 w 188"/>
                <a:gd name="T49" fmla="*/ 108 h 137"/>
                <a:gd name="T50" fmla="*/ 99 w 188"/>
                <a:gd name="T51" fmla="*/ 110 h 137"/>
                <a:gd name="T52" fmla="*/ 96 w 188"/>
                <a:gd name="T53" fmla="*/ 124 h 137"/>
                <a:gd name="T54" fmla="*/ 114 w 188"/>
                <a:gd name="T55" fmla="*/ 137 h 137"/>
                <a:gd name="T56" fmla="*/ 123 w 188"/>
                <a:gd name="T57" fmla="*/ 132 h 137"/>
                <a:gd name="T58" fmla="*/ 124 w 188"/>
                <a:gd name="T59" fmla="*/ 124 h 137"/>
                <a:gd name="T60" fmla="*/ 108 w 188"/>
                <a:gd name="T61" fmla="*/ 112 h 137"/>
                <a:gd name="T62" fmla="*/ 107 w 188"/>
                <a:gd name="T63" fmla="*/ 109 h 137"/>
                <a:gd name="T64" fmla="*/ 110 w 188"/>
                <a:gd name="T65" fmla="*/ 109 h 137"/>
                <a:gd name="T66" fmla="*/ 136 w 188"/>
                <a:gd name="T67" fmla="*/ 127 h 137"/>
                <a:gd name="T68" fmla="*/ 145 w 188"/>
                <a:gd name="T69" fmla="*/ 123 h 137"/>
                <a:gd name="T70" fmla="*/ 147 w 188"/>
                <a:gd name="T71" fmla="*/ 114 h 137"/>
                <a:gd name="T72" fmla="*/ 117 w 188"/>
                <a:gd name="T73" fmla="*/ 93 h 137"/>
                <a:gd name="T74" fmla="*/ 117 w 188"/>
                <a:gd name="T75" fmla="*/ 90 h 137"/>
                <a:gd name="T76" fmla="*/ 120 w 188"/>
                <a:gd name="T77" fmla="*/ 89 h 137"/>
                <a:gd name="T78" fmla="*/ 156 w 188"/>
                <a:gd name="T79" fmla="*/ 116 h 137"/>
                <a:gd name="T80" fmla="*/ 165 w 188"/>
                <a:gd name="T81" fmla="*/ 111 h 137"/>
                <a:gd name="T82" fmla="*/ 167 w 188"/>
                <a:gd name="T83" fmla="*/ 102 h 137"/>
                <a:gd name="T84" fmla="*/ 137 w 188"/>
                <a:gd name="T85" fmla="*/ 81 h 137"/>
                <a:gd name="T86" fmla="*/ 136 w 188"/>
                <a:gd name="T87" fmla="*/ 78 h 137"/>
                <a:gd name="T88" fmla="*/ 139 w 188"/>
                <a:gd name="T89" fmla="*/ 77 h 137"/>
                <a:gd name="T90" fmla="*/ 176 w 188"/>
                <a:gd name="T91" fmla="*/ 104 h 137"/>
                <a:gd name="T92" fmla="*/ 185 w 188"/>
                <a:gd name="T93" fmla="*/ 99 h 137"/>
                <a:gd name="T94" fmla="*/ 183 w 188"/>
                <a:gd name="T95" fmla="*/ 8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8" h="137">
                  <a:moveTo>
                    <a:pt x="183" y="84"/>
                  </a:moveTo>
                  <a:cubicBezTo>
                    <a:pt x="104" y="27"/>
                    <a:pt x="104" y="27"/>
                    <a:pt x="104" y="27"/>
                  </a:cubicBezTo>
                  <a:cubicBezTo>
                    <a:pt x="86" y="19"/>
                    <a:pt x="86" y="19"/>
                    <a:pt x="86" y="19"/>
                  </a:cubicBezTo>
                  <a:cubicBezTo>
                    <a:pt x="59" y="34"/>
                    <a:pt x="59" y="34"/>
                    <a:pt x="59" y="34"/>
                  </a:cubicBezTo>
                  <a:cubicBezTo>
                    <a:pt x="56" y="36"/>
                    <a:pt x="56" y="36"/>
                    <a:pt x="56" y="36"/>
                  </a:cubicBezTo>
                  <a:cubicBezTo>
                    <a:pt x="52" y="38"/>
                    <a:pt x="47" y="39"/>
                    <a:pt x="43" y="38"/>
                  </a:cubicBezTo>
                  <a:cubicBezTo>
                    <a:pt x="43" y="38"/>
                    <a:pt x="43" y="38"/>
                    <a:pt x="43" y="38"/>
                  </a:cubicBezTo>
                  <a:cubicBezTo>
                    <a:pt x="36" y="38"/>
                    <a:pt x="30" y="34"/>
                    <a:pt x="26" y="27"/>
                  </a:cubicBezTo>
                  <a:cubicBezTo>
                    <a:pt x="24" y="23"/>
                    <a:pt x="23" y="19"/>
                    <a:pt x="24" y="14"/>
                  </a:cubicBezTo>
                  <a:cubicBezTo>
                    <a:pt x="24" y="9"/>
                    <a:pt x="27" y="4"/>
                    <a:pt x="31" y="0"/>
                  </a:cubicBezTo>
                  <a:cubicBezTo>
                    <a:pt x="25" y="0"/>
                    <a:pt x="21" y="0"/>
                    <a:pt x="21" y="0"/>
                  </a:cubicBezTo>
                  <a:cubicBezTo>
                    <a:pt x="21" y="0"/>
                    <a:pt x="0" y="40"/>
                    <a:pt x="1" y="79"/>
                  </a:cubicBezTo>
                  <a:cubicBezTo>
                    <a:pt x="4" y="80"/>
                    <a:pt x="4" y="80"/>
                    <a:pt x="4" y="80"/>
                  </a:cubicBezTo>
                  <a:cubicBezTo>
                    <a:pt x="6" y="75"/>
                    <a:pt x="10" y="72"/>
                    <a:pt x="16" y="70"/>
                  </a:cubicBezTo>
                  <a:cubicBezTo>
                    <a:pt x="18" y="70"/>
                    <a:pt x="20" y="70"/>
                    <a:pt x="22" y="70"/>
                  </a:cubicBezTo>
                  <a:cubicBezTo>
                    <a:pt x="25" y="70"/>
                    <a:pt x="29" y="72"/>
                    <a:pt x="32" y="74"/>
                  </a:cubicBezTo>
                  <a:cubicBezTo>
                    <a:pt x="35" y="72"/>
                    <a:pt x="39" y="71"/>
                    <a:pt x="43" y="72"/>
                  </a:cubicBezTo>
                  <a:cubicBezTo>
                    <a:pt x="43" y="72"/>
                    <a:pt x="44" y="72"/>
                    <a:pt x="44" y="72"/>
                  </a:cubicBezTo>
                  <a:cubicBezTo>
                    <a:pt x="48" y="72"/>
                    <a:pt x="51" y="74"/>
                    <a:pt x="53" y="76"/>
                  </a:cubicBezTo>
                  <a:cubicBezTo>
                    <a:pt x="56" y="74"/>
                    <a:pt x="60" y="73"/>
                    <a:pt x="65" y="74"/>
                  </a:cubicBezTo>
                  <a:cubicBezTo>
                    <a:pt x="65" y="74"/>
                    <a:pt x="66" y="74"/>
                    <a:pt x="67" y="74"/>
                  </a:cubicBezTo>
                  <a:cubicBezTo>
                    <a:pt x="74" y="76"/>
                    <a:pt x="79" y="81"/>
                    <a:pt x="80" y="88"/>
                  </a:cubicBezTo>
                  <a:cubicBezTo>
                    <a:pt x="81" y="88"/>
                    <a:pt x="82" y="88"/>
                    <a:pt x="83" y="88"/>
                  </a:cubicBezTo>
                  <a:cubicBezTo>
                    <a:pt x="84" y="88"/>
                    <a:pt x="84" y="88"/>
                    <a:pt x="85" y="89"/>
                  </a:cubicBezTo>
                  <a:cubicBezTo>
                    <a:pt x="94" y="91"/>
                    <a:pt x="100" y="99"/>
                    <a:pt x="99" y="108"/>
                  </a:cubicBezTo>
                  <a:cubicBezTo>
                    <a:pt x="99" y="109"/>
                    <a:pt x="99" y="110"/>
                    <a:pt x="99" y="110"/>
                  </a:cubicBezTo>
                  <a:cubicBezTo>
                    <a:pt x="96" y="124"/>
                    <a:pt x="96" y="124"/>
                    <a:pt x="96" y="124"/>
                  </a:cubicBezTo>
                  <a:cubicBezTo>
                    <a:pt x="114" y="137"/>
                    <a:pt x="114" y="137"/>
                    <a:pt x="114" y="137"/>
                  </a:cubicBezTo>
                  <a:cubicBezTo>
                    <a:pt x="117" y="137"/>
                    <a:pt x="120" y="135"/>
                    <a:pt x="123" y="132"/>
                  </a:cubicBezTo>
                  <a:cubicBezTo>
                    <a:pt x="124" y="130"/>
                    <a:pt x="125" y="127"/>
                    <a:pt x="124" y="124"/>
                  </a:cubicBezTo>
                  <a:cubicBezTo>
                    <a:pt x="108" y="112"/>
                    <a:pt x="108" y="112"/>
                    <a:pt x="108" y="112"/>
                  </a:cubicBezTo>
                  <a:cubicBezTo>
                    <a:pt x="107" y="111"/>
                    <a:pt x="107" y="110"/>
                    <a:pt x="107" y="109"/>
                  </a:cubicBezTo>
                  <a:cubicBezTo>
                    <a:pt x="108" y="108"/>
                    <a:pt x="109" y="108"/>
                    <a:pt x="110" y="109"/>
                  </a:cubicBezTo>
                  <a:cubicBezTo>
                    <a:pt x="136" y="127"/>
                    <a:pt x="136" y="127"/>
                    <a:pt x="136" y="127"/>
                  </a:cubicBezTo>
                  <a:cubicBezTo>
                    <a:pt x="140" y="127"/>
                    <a:pt x="143" y="126"/>
                    <a:pt x="145" y="123"/>
                  </a:cubicBezTo>
                  <a:cubicBezTo>
                    <a:pt x="147" y="120"/>
                    <a:pt x="147" y="117"/>
                    <a:pt x="147" y="114"/>
                  </a:cubicBezTo>
                  <a:cubicBezTo>
                    <a:pt x="117" y="93"/>
                    <a:pt x="117" y="93"/>
                    <a:pt x="117" y="93"/>
                  </a:cubicBezTo>
                  <a:cubicBezTo>
                    <a:pt x="116" y="92"/>
                    <a:pt x="116" y="91"/>
                    <a:pt x="117" y="90"/>
                  </a:cubicBezTo>
                  <a:cubicBezTo>
                    <a:pt x="117" y="89"/>
                    <a:pt x="119" y="89"/>
                    <a:pt x="120" y="89"/>
                  </a:cubicBezTo>
                  <a:cubicBezTo>
                    <a:pt x="156" y="116"/>
                    <a:pt x="156" y="116"/>
                    <a:pt x="156" y="116"/>
                  </a:cubicBezTo>
                  <a:cubicBezTo>
                    <a:pt x="159" y="116"/>
                    <a:pt x="163" y="114"/>
                    <a:pt x="165" y="111"/>
                  </a:cubicBezTo>
                  <a:cubicBezTo>
                    <a:pt x="167" y="108"/>
                    <a:pt x="167" y="105"/>
                    <a:pt x="167" y="102"/>
                  </a:cubicBezTo>
                  <a:cubicBezTo>
                    <a:pt x="137" y="81"/>
                    <a:pt x="137" y="81"/>
                    <a:pt x="137" y="81"/>
                  </a:cubicBezTo>
                  <a:cubicBezTo>
                    <a:pt x="136" y="80"/>
                    <a:pt x="136" y="79"/>
                    <a:pt x="136" y="78"/>
                  </a:cubicBezTo>
                  <a:cubicBezTo>
                    <a:pt x="137" y="77"/>
                    <a:pt x="138" y="76"/>
                    <a:pt x="139" y="77"/>
                  </a:cubicBezTo>
                  <a:cubicBezTo>
                    <a:pt x="176" y="104"/>
                    <a:pt x="176" y="104"/>
                    <a:pt x="176" y="104"/>
                  </a:cubicBezTo>
                  <a:cubicBezTo>
                    <a:pt x="180" y="104"/>
                    <a:pt x="183" y="102"/>
                    <a:pt x="185" y="99"/>
                  </a:cubicBezTo>
                  <a:cubicBezTo>
                    <a:pt x="188" y="94"/>
                    <a:pt x="187" y="87"/>
                    <a:pt x="183" y="84"/>
                  </a:cubicBezTo>
                  <a:close/>
                </a:path>
              </a:pathLst>
            </a:custGeom>
            <a:grpFill/>
            <a:ln>
              <a:noFill/>
            </a:ln>
          </p:spPr>
          <p:txBody>
            <a:bodyPr vert="horz" wrap="square" lIns="91440" tIns="45720" rIns="91440" bIns="45720" numCol="1" anchor="t" anchorCtr="0" compatLnSpc="1">
              <a:prstTxWarp prst="textNoShape">
                <a:avLst/>
              </a:prstTxWarp>
            </a:bodyPr>
            <a:lstStyle/>
            <a:p>
              <a:pPr defTabSz="914324"/>
              <a:endParaRPr lang="en-US" sz="1200">
                <a:solidFill>
                  <a:srgbClr val="292929"/>
                </a:solidFill>
              </a:endParaRPr>
            </a:p>
          </p:txBody>
        </p:sp>
        <p:sp>
          <p:nvSpPr>
            <p:cNvPr id="12" name="Freeform 27"/>
            <p:cNvSpPr>
              <a:spLocks/>
            </p:cNvSpPr>
            <p:nvPr/>
          </p:nvSpPr>
          <p:spPr bwMode="black">
            <a:xfrm>
              <a:off x="10615612" y="4179358"/>
              <a:ext cx="657225" cy="376238"/>
            </a:xfrm>
            <a:custGeom>
              <a:avLst/>
              <a:gdLst>
                <a:gd name="T0" fmla="*/ 127 w 175"/>
                <a:gd name="T1" fmla="*/ 31 h 100"/>
                <a:gd name="T2" fmla="*/ 119 w 175"/>
                <a:gd name="T3" fmla="*/ 28 h 100"/>
                <a:gd name="T4" fmla="*/ 62 w 175"/>
                <a:gd name="T5" fmla="*/ 2 h 100"/>
                <a:gd name="T6" fmla="*/ 49 w 175"/>
                <a:gd name="T7" fmla="*/ 3 h 100"/>
                <a:gd name="T8" fmla="*/ 26 w 175"/>
                <a:gd name="T9" fmla="*/ 16 h 100"/>
                <a:gd name="T10" fmla="*/ 9 w 175"/>
                <a:gd name="T11" fmla="*/ 25 h 100"/>
                <a:gd name="T12" fmla="*/ 4 w 175"/>
                <a:gd name="T13" fmla="*/ 45 h 100"/>
                <a:gd name="T14" fmla="*/ 15 w 175"/>
                <a:gd name="T15" fmla="*/ 52 h 100"/>
                <a:gd name="T16" fmla="*/ 23 w 175"/>
                <a:gd name="T17" fmla="*/ 50 h 100"/>
                <a:gd name="T18" fmla="*/ 23 w 175"/>
                <a:gd name="T19" fmla="*/ 50 h 100"/>
                <a:gd name="T20" fmla="*/ 57 w 175"/>
                <a:gd name="T21" fmla="*/ 32 h 100"/>
                <a:gd name="T22" fmla="*/ 79 w 175"/>
                <a:gd name="T23" fmla="*/ 42 h 100"/>
                <a:gd name="T24" fmla="*/ 109 w 175"/>
                <a:gd name="T25" fmla="*/ 64 h 100"/>
                <a:gd name="T26" fmla="*/ 158 w 175"/>
                <a:gd name="T27" fmla="*/ 99 h 100"/>
                <a:gd name="T28" fmla="*/ 159 w 175"/>
                <a:gd name="T29" fmla="*/ 100 h 100"/>
                <a:gd name="T30" fmla="*/ 173 w 175"/>
                <a:gd name="T31" fmla="*/ 97 h 100"/>
                <a:gd name="T32" fmla="*/ 154 w 175"/>
                <a:gd name="T33" fmla="*/ 29 h 100"/>
                <a:gd name="T34" fmla="*/ 127 w 175"/>
                <a:gd name="T35" fmla="*/ 3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5" h="100">
                  <a:moveTo>
                    <a:pt x="127" y="31"/>
                  </a:moveTo>
                  <a:cubicBezTo>
                    <a:pt x="125" y="31"/>
                    <a:pt x="122" y="30"/>
                    <a:pt x="119" y="28"/>
                  </a:cubicBezTo>
                  <a:cubicBezTo>
                    <a:pt x="62" y="2"/>
                    <a:pt x="62" y="2"/>
                    <a:pt x="62" y="2"/>
                  </a:cubicBezTo>
                  <a:cubicBezTo>
                    <a:pt x="58" y="0"/>
                    <a:pt x="53" y="1"/>
                    <a:pt x="49" y="3"/>
                  </a:cubicBezTo>
                  <a:cubicBezTo>
                    <a:pt x="26" y="16"/>
                    <a:pt x="26" y="16"/>
                    <a:pt x="26" y="16"/>
                  </a:cubicBezTo>
                  <a:cubicBezTo>
                    <a:pt x="9" y="25"/>
                    <a:pt x="9" y="25"/>
                    <a:pt x="9" y="25"/>
                  </a:cubicBezTo>
                  <a:cubicBezTo>
                    <a:pt x="2" y="29"/>
                    <a:pt x="0" y="38"/>
                    <a:pt x="4" y="45"/>
                  </a:cubicBezTo>
                  <a:cubicBezTo>
                    <a:pt x="6" y="49"/>
                    <a:pt x="10" y="52"/>
                    <a:pt x="15" y="52"/>
                  </a:cubicBezTo>
                  <a:cubicBezTo>
                    <a:pt x="18" y="52"/>
                    <a:pt x="21" y="52"/>
                    <a:pt x="23" y="50"/>
                  </a:cubicBezTo>
                  <a:cubicBezTo>
                    <a:pt x="23" y="50"/>
                    <a:pt x="23" y="50"/>
                    <a:pt x="23" y="50"/>
                  </a:cubicBezTo>
                  <a:cubicBezTo>
                    <a:pt x="57" y="32"/>
                    <a:pt x="57" y="32"/>
                    <a:pt x="57" y="32"/>
                  </a:cubicBezTo>
                  <a:cubicBezTo>
                    <a:pt x="79" y="42"/>
                    <a:pt x="79" y="42"/>
                    <a:pt x="79" y="42"/>
                  </a:cubicBezTo>
                  <a:cubicBezTo>
                    <a:pt x="109" y="64"/>
                    <a:pt x="109" y="64"/>
                    <a:pt x="109" y="64"/>
                  </a:cubicBezTo>
                  <a:cubicBezTo>
                    <a:pt x="158" y="99"/>
                    <a:pt x="158" y="99"/>
                    <a:pt x="158" y="99"/>
                  </a:cubicBezTo>
                  <a:cubicBezTo>
                    <a:pt x="158" y="99"/>
                    <a:pt x="159" y="100"/>
                    <a:pt x="159" y="100"/>
                  </a:cubicBezTo>
                  <a:cubicBezTo>
                    <a:pt x="173" y="97"/>
                    <a:pt x="173" y="97"/>
                    <a:pt x="173" y="97"/>
                  </a:cubicBezTo>
                  <a:cubicBezTo>
                    <a:pt x="175" y="51"/>
                    <a:pt x="154" y="29"/>
                    <a:pt x="154" y="29"/>
                  </a:cubicBezTo>
                  <a:cubicBezTo>
                    <a:pt x="154" y="29"/>
                    <a:pt x="133" y="33"/>
                    <a:pt x="127" y="31"/>
                  </a:cubicBezTo>
                  <a:close/>
                </a:path>
              </a:pathLst>
            </a:custGeom>
            <a:grpFill/>
            <a:ln>
              <a:noFill/>
            </a:ln>
          </p:spPr>
          <p:txBody>
            <a:bodyPr vert="horz" wrap="square" lIns="91440" tIns="45720" rIns="91440" bIns="45720" numCol="1" anchor="t" anchorCtr="0" compatLnSpc="1">
              <a:prstTxWarp prst="textNoShape">
                <a:avLst/>
              </a:prstTxWarp>
            </a:bodyPr>
            <a:lstStyle/>
            <a:p>
              <a:pPr defTabSz="914324"/>
              <a:endParaRPr lang="en-US" sz="1200">
                <a:solidFill>
                  <a:srgbClr val="292929"/>
                </a:solidFill>
              </a:endParaRPr>
            </a:p>
          </p:txBody>
        </p:sp>
        <p:sp>
          <p:nvSpPr>
            <p:cNvPr id="14" name="Freeform 28"/>
            <p:cNvSpPr>
              <a:spLocks/>
            </p:cNvSpPr>
            <p:nvPr/>
          </p:nvSpPr>
          <p:spPr bwMode="black">
            <a:xfrm>
              <a:off x="10536237" y="4544483"/>
              <a:ext cx="319088" cy="220663"/>
            </a:xfrm>
            <a:custGeom>
              <a:avLst/>
              <a:gdLst>
                <a:gd name="T0" fmla="*/ 76 w 85"/>
                <a:gd name="T1" fmla="*/ 20 h 59"/>
                <a:gd name="T2" fmla="*/ 64 w 85"/>
                <a:gd name="T3" fmla="*/ 25 h 59"/>
                <a:gd name="T4" fmla="*/ 65 w 85"/>
                <a:gd name="T5" fmla="*/ 18 h 59"/>
                <a:gd name="T6" fmla="*/ 57 w 85"/>
                <a:gd name="T7" fmla="*/ 5 h 59"/>
                <a:gd name="T8" fmla="*/ 44 w 85"/>
                <a:gd name="T9" fmla="*/ 13 h 59"/>
                <a:gd name="T10" fmla="*/ 44 w 85"/>
                <a:gd name="T11" fmla="*/ 14 h 59"/>
                <a:gd name="T12" fmla="*/ 35 w 85"/>
                <a:gd name="T13" fmla="*/ 3 h 59"/>
                <a:gd name="T14" fmla="*/ 23 w 85"/>
                <a:gd name="T15" fmla="*/ 10 h 59"/>
                <a:gd name="T16" fmla="*/ 23 w 85"/>
                <a:gd name="T17" fmla="*/ 10 h 59"/>
                <a:gd name="T18" fmla="*/ 10 w 85"/>
                <a:gd name="T19" fmla="*/ 1 h 59"/>
                <a:gd name="T20" fmla="*/ 1 w 85"/>
                <a:gd name="T21" fmla="*/ 14 h 59"/>
                <a:gd name="T22" fmla="*/ 4 w 85"/>
                <a:gd name="T23" fmla="*/ 28 h 59"/>
                <a:gd name="T24" fmla="*/ 14 w 85"/>
                <a:gd name="T25" fmla="*/ 36 h 59"/>
                <a:gd name="T26" fmla="*/ 17 w 85"/>
                <a:gd name="T27" fmla="*/ 36 h 59"/>
                <a:gd name="T28" fmla="*/ 19 w 85"/>
                <a:gd name="T29" fmla="*/ 35 h 59"/>
                <a:gd name="T30" fmla="*/ 27 w 85"/>
                <a:gd name="T31" fmla="*/ 43 h 59"/>
                <a:gd name="T32" fmla="*/ 28 w 85"/>
                <a:gd name="T33" fmla="*/ 43 h 59"/>
                <a:gd name="T34" fmla="*/ 39 w 85"/>
                <a:gd name="T35" fmla="*/ 38 h 59"/>
                <a:gd name="T36" fmla="*/ 38 w 85"/>
                <a:gd name="T37" fmla="*/ 39 h 59"/>
                <a:gd name="T38" fmla="*/ 47 w 85"/>
                <a:gd name="T39" fmla="*/ 52 h 59"/>
                <a:gd name="T40" fmla="*/ 48 w 85"/>
                <a:gd name="T41" fmla="*/ 52 h 59"/>
                <a:gd name="T42" fmla="*/ 58 w 85"/>
                <a:gd name="T43" fmla="*/ 47 h 59"/>
                <a:gd name="T44" fmla="*/ 67 w 85"/>
                <a:gd name="T45" fmla="*/ 59 h 59"/>
                <a:gd name="T46" fmla="*/ 68 w 85"/>
                <a:gd name="T47" fmla="*/ 59 h 59"/>
                <a:gd name="T48" fmla="*/ 80 w 85"/>
                <a:gd name="T49" fmla="*/ 50 h 59"/>
                <a:gd name="T50" fmla="*/ 84 w 85"/>
                <a:gd name="T51" fmla="*/ 33 h 59"/>
                <a:gd name="T52" fmla="*/ 76 w 85"/>
                <a:gd name="T53" fmla="*/ 2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59">
                  <a:moveTo>
                    <a:pt x="76" y="20"/>
                  </a:moveTo>
                  <a:cubicBezTo>
                    <a:pt x="71" y="19"/>
                    <a:pt x="66" y="21"/>
                    <a:pt x="64" y="25"/>
                  </a:cubicBezTo>
                  <a:cubicBezTo>
                    <a:pt x="65" y="18"/>
                    <a:pt x="65" y="18"/>
                    <a:pt x="65" y="18"/>
                  </a:cubicBezTo>
                  <a:cubicBezTo>
                    <a:pt x="67" y="12"/>
                    <a:pt x="63" y="6"/>
                    <a:pt x="57" y="5"/>
                  </a:cubicBezTo>
                  <a:cubicBezTo>
                    <a:pt x="51" y="4"/>
                    <a:pt x="45" y="7"/>
                    <a:pt x="44" y="13"/>
                  </a:cubicBezTo>
                  <a:cubicBezTo>
                    <a:pt x="44" y="14"/>
                    <a:pt x="44" y="14"/>
                    <a:pt x="44" y="14"/>
                  </a:cubicBezTo>
                  <a:cubicBezTo>
                    <a:pt x="44" y="9"/>
                    <a:pt x="40" y="4"/>
                    <a:pt x="35" y="3"/>
                  </a:cubicBezTo>
                  <a:cubicBezTo>
                    <a:pt x="30" y="2"/>
                    <a:pt x="24" y="5"/>
                    <a:pt x="23" y="10"/>
                  </a:cubicBezTo>
                  <a:cubicBezTo>
                    <a:pt x="23" y="10"/>
                    <a:pt x="23" y="10"/>
                    <a:pt x="23" y="10"/>
                  </a:cubicBezTo>
                  <a:cubicBezTo>
                    <a:pt x="21" y="4"/>
                    <a:pt x="15" y="0"/>
                    <a:pt x="10" y="1"/>
                  </a:cubicBezTo>
                  <a:cubicBezTo>
                    <a:pt x="4" y="3"/>
                    <a:pt x="0" y="8"/>
                    <a:pt x="1" y="14"/>
                  </a:cubicBezTo>
                  <a:cubicBezTo>
                    <a:pt x="4" y="28"/>
                    <a:pt x="4" y="28"/>
                    <a:pt x="4" y="28"/>
                  </a:cubicBezTo>
                  <a:cubicBezTo>
                    <a:pt x="5" y="32"/>
                    <a:pt x="9" y="36"/>
                    <a:pt x="14" y="36"/>
                  </a:cubicBezTo>
                  <a:cubicBezTo>
                    <a:pt x="15" y="36"/>
                    <a:pt x="16" y="36"/>
                    <a:pt x="17" y="36"/>
                  </a:cubicBezTo>
                  <a:cubicBezTo>
                    <a:pt x="18" y="36"/>
                    <a:pt x="18" y="36"/>
                    <a:pt x="19" y="35"/>
                  </a:cubicBezTo>
                  <a:cubicBezTo>
                    <a:pt x="20" y="39"/>
                    <a:pt x="23" y="42"/>
                    <a:pt x="27" y="43"/>
                  </a:cubicBezTo>
                  <a:cubicBezTo>
                    <a:pt x="28" y="43"/>
                    <a:pt x="28" y="43"/>
                    <a:pt x="28" y="43"/>
                  </a:cubicBezTo>
                  <a:cubicBezTo>
                    <a:pt x="32" y="43"/>
                    <a:pt x="36" y="41"/>
                    <a:pt x="39" y="38"/>
                  </a:cubicBezTo>
                  <a:cubicBezTo>
                    <a:pt x="38" y="39"/>
                    <a:pt x="38" y="39"/>
                    <a:pt x="38" y="39"/>
                  </a:cubicBezTo>
                  <a:cubicBezTo>
                    <a:pt x="37" y="44"/>
                    <a:pt x="41" y="50"/>
                    <a:pt x="47" y="52"/>
                  </a:cubicBezTo>
                  <a:cubicBezTo>
                    <a:pt x="47" y="52"/>
                    <a:pt x="47" y="52"/>
                    <a:pt x="48" y="52"/>
                  </a:cubicBezTo>
                  <a:cubicBezTo>
                    <a:pt x="52" y="52"/>
                    <a:pt x="56" y="50"/>
                    <a:pt x="58" y="47"/>
                  </a:cubicBezTo>
                  <a:cubicBezTo>
                    <a:pt x="58" y="52"/>
                    <a:pt x="61" y="57"/>
                    <a:pt x="67" y="59"/>
                  </a:cubicBezTo>
                  <a:cubicBezTo>
                    <a:pt x="67" y="59"/>
                    <a:pt x="67" y="59"/>
                    <a:pt x="68" y="59"/>
                  </a:cubicBezTo>
                  <a:cubicBezTo>
                    <a:pt x="73" y="59"/>
                    <a:pt x="78" y="56"/>
                    <a:pt x="80" y="50"/>
                  </a:cubicBezTo>
                  <a:cubicBezTo>
                    <a:pt x="84" y="33"/>
                    <a:pt x="84" y="33"/>
                    <a:pt x="84" y="33"/>
                  </a:cubicBezTo>
                  <a:cubicBezTo>
                    <a:pt x="85" y="27"/>
                    <a:pt x="81" y="21"/>
                    <a:pt x="76" y="20"/>
                  </a:cubicBezTo>
                  <a:close/>
                </a:path>
              </a:pathLst>
            </a:custGeom>
            <a:grpFill/>
            <a:ln>
              <a:noFill/>
            </a:ln>
          </p:spPr>
          <p:txBody>
            <a:bodyPr vert="horz" wrap="square" lIns="91440" tIns="45720" rIns="91440" bIns="45720" numCol="1" anchor="t" anchorCtr="0" compatLnSpc="1">
              <a:prstTxWarp prst="textNoShape">
                <a:avLst/>
              </a:prstTxWarp>
            </a:bodyPr>
            <a:lstStyle/>
            <a:p>
              <a:pPr defTabSz="914324"/>
              <a:endParaRPr lang="en-US" sz="1200">
                <a:solidFill>
                  <a:srgbClr val="292929"/>
                </a:solidFill>
              </a:endParaRPr>
            </a:p>
          </p:txBody>
        </p:sp>
        <p:sp>
          <p:nvSpPr>
            <p:cNvPr id="15" name="Freeform 29"/>
            <p:cNvSpPr>
              <a:spLocks/>
            </p:cNvSpPr>
            <p:nvPr/>
          </p:nvSpPr>
          <p:spPr bwMode="black">
            <a:xfrm>
              <a:off x="11207750" y="4239683"/>
              <a:ext cx="153988" cy="319088"/>
            </a:xfrm>
            <a:custGeom>
              <a:avLst/>
              <a:gdLst>
                <a:gd name="T0" fmla="*/ 41 w 41"/>
                <a:gd name="T1" fmla="*/ 77 h 85"/>
                <a:gd name="T2" fmla="*/ 33 w 41"/>
                <a:gd name="T3" fmla="*/ 7 h 85"/>
                <a:gd name="T4" fmla="*/ 24 w 41"/>
                <a:gd name="T5" fmla="*/ 1 h 85"/>
                <a:gd name="T6" fmla="*/ 0 w 41"/>
                <a:gd name="T7" fmla="*/ 7 h 85"/>
                <a:gd name="T8" fmla="*/ 22 w 41"/>
                <a:gd name="T9" fmla="*/ 85 h 85"/>
                <a:gd name="T10" fmla="*/ 33 w 41"/>
                <a:gd name="T11" fmla="*/ 85 h 85"/>
                <a:gd name="T12" fmla="*/ 41 w 41"/>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41" h="85">
                  <a:moveTo>
                    <a:pt x="41" y="77"/>
                  </a:moveTo>
                  <a:cubicBezTo>
                    <a:pt x="33" y="7"/>
                    <a:pt x="33" y="7"/>
                    <a:pt x="33" y="7"/>
                  </a:cubicBezTo>
                  <a:cubicBezTo>
                    <a:pt x="32" y="2"/>
                    <a:pt x="28" y="0"/>
                    <a:pt x="24" y="1"/>
                  </a:cubicBezTo>
                  <a:cubicBezTo>
                    <a:pt x="0" y="7"/>
                    <a:pt x="0" y="7"/>
                    <a:pt x="0" y="7"/>
                  </a:cubicBezTo>
                  <a:cubicBezTo>
                    <a:pt x="0" y="7"/>
                    <a:pt x="25" y="32"/>
                    <a:pt x="22" y="85"/>
                  </a:cubicBezTo>
                  <a:cubicBezTo>
                    <a:pt x="33" y="85"/>
                    <a:pt x="33" y="85"/>
                    <a:pt x="33" y="85"/>
                  </a:cubicBezTo>
                  <a:cubicBezTo>
                    <a:pt x="38" y="85"/>
                    <a:pt x="41" y="81"/>
                    <a:pt x="41" y="77"/>
                  </a:cubicBezTo>
                  <a:close/>
                </a:path>
              </a:pathLst>
            </a:custGeom>
            <a:grpFill/>
            <a:ln>
              <a:noFill/>
            </a:ln>
          </p:spPr>
          <p:txBody>
            <a:bodyPr vert="horz" wrap="square" lIns="91440" tIns="45720" rIns="91440" bIns="45720" numCol="1" anchor="t" anchorCtr="0" compatLnSpc="1">
              <a:prstTxWarp prst="textNoShape">
                <a:avLst/>
              </a:prstTxWarp>
            </a:bodyPr>
            <a:lstStyle/>
            <a:p>
              <a:pPr defTabSz="914324"/>
              <a:endParaRPr lang="en-US" sz="1200">
                <a:solidFill>
                  <a:srgbClr val="292929"/>
                </a:solidFill>
              </a:endParaRPr>
            </a:p>
          </p:txBody>
        </p:sp>
        <p:sp>
          <p:nvSpPr>
            <p:cNvPr id="16" name="Freeform 30"/>
            <p:cNvSpPr>
              <a:spLocks/>
            </p:cNvSpPr>
            <p:nvPr/>
          </p:nvSpPr>
          <p:spPr bwMode="black">
            <a:xfrm>
              <a:off x="10387012" y="4206346"/>
              <a:ext cx="176213" cy="352425"/>
            </a:xfrm>
            <a:custGeom>
              <a:avLst/>
              <a:gdLst>
                <a:gd name="T0" fmla="*/ 47 w 47"/>
                <a:gd name="T1" fmla="*/ 9 h 94"/>
                <a:gd name="T2" fmla="*/ 35 w 47"/>
                <a:gd name="T3" fmla="*/ 2 h 94"/>
                <a:gd name="T4" fmla="*/ 25 w 47"/>
                <a:gd name="T5" fmla="*/ 6 h 94"/>
                <a:gd name="T6" fmla="*/ 2 w 47"/>
                <a:gd name="T7" fmla="*/ 81 h 94"/>
                <a:gd name="T8" fmla="*/ 7 w 47"/>
                <a:gd name="T9" fmla="*/ 90 h 94"/>
                <a:gd name="T10" fmla="*/ 26 w 47"/>
                <a:gd name="T11" fmla="*/ 94 h 94"/>
                <a:gd name="T12" fmla="*/ 47 w 47"/>
                <a:gd name="T13" fmla="*/ 9 h 94"/>
              </a:gdLst>
              <a:ahLst/>
              <a:cxnLst>
                <a:cxn ang="0">
                  <a:pos x="T0" y="T1"/>
                </a:cxn>
                <a:cxn ang="0">
                  <a:pos x="T2" y="T3"/>
                </a:cxn>
                <a:cxn ang="0">
                  <a:pos x="T4" y="T5"/>
                </a:cxn>
                <a:cxn ang="0">
                  <a:pos x="T6" y="T7"/>
                </a:cxn>
                <a:cxn ang="0">
                  <a:pos x="T8" y="T9"/>
                </a:cxn>
                <a:cxn ang="0">
                  <a:pos x="T10" y="T11"/>
                </a:cxn>
                <a:cxn ang="0">
                  <a:pos x="T12" y="T13"/>
                </a:cxn>
              </a:cxnLst>
              <a:rect l="0" t="0" r="r" b="b"/>
              <a:pathLst>
                <a:path w="47" h="94">
                  <a:moveTo>
                    <a:pt x="47" y="9"/>
                  </a:moveTo>
                  <a:cubicBezTo>
                    <a:pt x="35" y="2"/>
                    <a:pt x="35" y="2"/>
                    <a:pt x="35" y="2"/>
                  </a:cubicBezTo>
                  <a:cubicBezTo>
                    <a:pt x="31" y="0"/>
                    <a:pt x="27" y="2"/>
                    <a:pt x="25" y="6"/>
                  </a:cubicBezTo>
                  <a:cubicBezTo>
                    <a:pt x="2" y="81"/>
                    <a:pt x="2" y="81"/>
                    <a:pt x="2" y="81"/>
                  </a:cubicBezTo>
                  <a:cubicBezTo>
                    <a:pt x="0" y="86"/>
                    <a:pt x="3" y="90"/>
                    <a:pt x="7" y="90"/>
                  </a:cubicBezTo>
                  <a:cubicBezTo>
                    <a:pt x="26" y="94"/>
                    <a:pt x="26" y="94"/>
                    <a:pt x="26" y="94"/>
                  </a:cubicBezTo>
                  <a:cubicBezTo>
                    <a:pt x="24" y="52"/>
                    <a:pt x="47" y="9"/>
                    <a:pt x="47" y="9"/>
                  </a:cubicBezTo>
                  <a:close/>
                </a:path>
              </a:pathLst>
            </a:custGeom>
            <a:grpFill/>
            <a:ln>
              <a:noFill/>
            </a:ln>
          </p:spPr>
          <p:txBody>
            <a:bodyPr vert="horz" wrap="square" lIns="91440" tIns="45720" rIns="91440" bIns="45720" numCol="1" anchor="t" anchorCtr="0" compatLnSpc="1">
              <a:prstTxWarp prst="textNoShape">
                <a:avLst/>
              </a:prstTxWarp>
            </a:bodyPr>
            <a:lstStyle/>
            <a:p>
              <a:pPr defTabSz="914324"/>
              <a:endParaRPr lang="en-US" sz="1200">
                <a:solidFill>
                  <a:srgbClr val="292929"/>
                </a:solidFill>
              </a:endParaRPr>
            </a:p>
          </p:txBody>
        </p:sp>
      </p:grpSp>
    </p:spTree>
    <p:extLst>
      <p:ext uri="{BB962C8B-B14F-4D97-AF65-F5344CB8AC3E}">
        <p14:creationId xmlns:p14="http://schemas.microsoft.com/office/powerpoint/2010/main" val="316334839"/>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solidFill>
          <a:srgbClr val="FFBE00">
            <a:alpha val="9900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1085851"/>
            <a:ext cx="3154788" cy="1142621"/>
          </a:xfrm>
        </p:spPr>
        <p:txBody>
          <a:bodyPr anchor="ctr" anchorCtr="0">
            <a:noAutofit/>
          </a:bodyPr>
          <a:lstStyle>
            <a:lvl1pPr>
              <a:lnSpc>
                <a:spcPct val="90000"/>
              </a:lnSpc>
              <a:defRPr sz="36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17213" y="4222855"/>
            <a:ext cx="3154788" cy="346249"/>
          </a:xfrm>
        </p:spPr>
        <p:txBody>
          <a:bodyPr>
            <a:noAutofit/>
          </a:bodyPr>
          <a:lstStyle>
            <a:lvl1pPr marL="0" indent="0" algn="l" defTabSz="685835" rtl="0" eaLnBrk="1" latinLnBrk="0" hangingPunct="1">
              <a:lnSpc>
                <a:spcPct val="90000"/>
              </a:lnSpc>
              <a:spcBef>
                <a:spcPts val="0"/>
              </a:spcBef>
              <a:buSzPct val="80000"/>
              <a:buFont typeface="Arial" pitchFamily="34" charset="0"/>
              <a:buNone/>
              <a:defRPr lang="en-US" sz="1800" kern="1200" dirty="0">
                <a:solidFill>
                  <a:schemeClr val="bg1">
                    <a:alpha val="99000"/>
                  </a:schemeClr>
                </a:solidFill>
                <a:latin typeface="+mn-lt"/>
                <a:ea typeface="+mn-ea"/>
                <a:cs typeface="+mn-cs"/>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417214" y="3120391"/>
            <a:ext cx="6656137" cy="95590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5000" b="0" i="0" u="none" strike="noStrike" kern="1200" cap="none" spc="-482" normalizeH="0" baseline="0" noProof="0" dirty="0" smtClean="0">
                <a:ln w="11430"/>
                <a:solidFill>
                  <a:srgbClr val="FFE497"/>
                </a:solidFill>
                <a:effectLst/>
                <a:uLnTx/>
                <a:uFillTx/>
                <a:latin typeface="Segoe UI Light" pitchFamily="34" charset="0"/>
                <a:ea typeface="+mn-ea"/>
                <a:cs typeface="+mn-cs"/>
              </a:defRPr>
            </a:lvl1pPr>
          </a:lstStyle>
          <a:p>
            <a:pPr lvl="0"/>
            <a:r>
              <a:rPr lang="en-US" dirty="0" smtClean="0"/>
              <a:t>click to…</a:t>
            </a:r>
          </a:p>
        </p:txBody>
      </p:sp>
      <p:sp>
        <p:nvSpPr>
          <p:cNvPr id="25" name="Freeform 64"/>
          <p:cNvSpPr>
            <a:spLocks noEditPoints="1"/>
          </p:cNvSpPr>
          <p:nvPr userDrawn="1"/>
        </p:nvSpPr>
        <p:spPr bwMode="black">
          <a:xfrm>
            <a:off x="5944255" y="1449454"/>
            <a:ext cx="2260588" cy="1735682"/>
          </a:xfrm>
          <a:custGeom>
            <a:avLst/>
            <a:gdLst>
              <a:gd name="T0" fmla="*/ 12 w 221"/>
              <a:gd name="T1" fmla="*/ 104 h 170"/>
              <a:gd name="T2" fmla="*/ 6 w 221"/>
              <a:gd name="T3" fmla="*/ 103 h 170"/>
              <a:gd name="T4" fmla="*/ 2 w 221"/>
              <a:gd name="T5" fmla="*/ 108 h 170"/>
              <a:gd name="T6" fmla="*/ 10 w 221"/>
              <a:gd name="T7" fmla="*/ 141 h 170"/>
              <a:gd name="T8" fmla="*/ 16 w 221"/>
              <a:gd name="T9" fmla="*/ 143 h 170"/>
              <a:gd name="T10" fmla="*/ 21 w 221"/>
              <a:gd name="T11" fmla="*/ 139 h 170"/>
              <a:gd name="T12" fmla="*/ 12 w 221"/>
              <a:gd name="T13" fmla="*/ 104 h 170"/>
              <a:gd name="T14" fmla="*/ 185 w 221"/>
              <a:gd name="T15" fmla="*/ 8 h 170"/>
              <a:gd name="T16" fmla="*/ 219 w 221"/>
              <a:gd name="T17" fmla="*/ 136 h 170"/>
              <a:gd name="T18" fmla="*/ 209 w 221"/>
              <a:gd name="T19" fmla="*/ 139 h 170"/>
              <a:gd name="T20" fmla="*/ 175 w 221"/>
              <a:gd name="T21" fmla="*/ 10 h 170"/>
              <a:gd name="T22" fmla="*/ 185 w 221"/>
              <a:gd name="T23" fmla="*/ 8 h 170"/>
              <a:gd name="T24" fmla="*/ 104 w 221"/>
              <a:gd name="T25" fmla="*/ 170 h 170"/>
              <a:gd name="T26" fmla="*/ 85 w 221"/>
              <a:gd name="T27" fmla="*/ 170 h 170"/>
              <a:gd name="T28" fmla="*/ 63 w 221"/>
              <a:gd name="T29" fmla="*/ 143 h 170"/>
              <a:gd name="T30" fmla="*/ 73 w 221"/>
              <a:gd name="T31" fmla="*/ 143 h 170"/>
              <a:gd name="T32" fmla="*/ 85 w 221"/>
              <a:gd name="T33" fmla="*/ 157 h 170"/>
              <a:gd name="T34" fmla="*/ 104 w 221"/>
              <a:gd name="T35" fmla="*/ 157 h 170"/>
              <a:gd name="T36" fmla="*/ 116 w 221"/>
              <a:gd name="T37" fmla="*/ 143 h 170"/>
              <a:gd name="T38" fmla="*/ 128 w 221"/>
              <a:gd name="T39" fmla="*/ 143 h 170"/>
              <a:gd name="T40" fmla="*/ 104 w 221"/>
              <a:gd name="T41" fmla="*/ 170 h 170"/>
              <a:gd name="T42" fmla="*/ 18 w 221"/>
              <a:gd name="T43" fmla="*/ 102 h 170"/>
              <a:gd name="T44" fmla="*/ 168 w 221"/>
              <a:gd name="T45" fmla="*/ 16 h 170"/>
              <a:gd name="T46" fmla="*/ 172 w 221"/>
              <a:gd name="T47" fmla="*/ 30 h 170"/>
              <a:gd name="T48" fmla="*/ 20 w 221"/>
              <a:gd name="T49" fmla="*/ 109 h 170"/>
              <a:gd name="T50" fmla="*/ 18 w 221"/>
              <a:gd name="T51" fmla="*/ 102 h 170"/>
              <a:gd name="T52" fmla="*/ 185 w 221"/>
              <a:gd name="T53" fmla="*/ 79 h 170"/>
              <a:gd name="T54" fmla="*/ 201 w 221"/>
              <a:gd name="T55" fmla="*/ 137 h 170"/>
              <a:gd name="T56" fmla="*/ 28 w 221"/>
              <a:gd name="T57" fmla="*/ 138 h 170"/>
              <a:gd name="T58" fmla="*/ 24 w 221"/>
              <a:gd name="T59" fmla="*/ 122 h 170"/>
              <a:gd name="T60" fmla="*/ 185 w 221"/>
              <a:gd name="T61" fmla="*/ 7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1" h="170">
                <a:moveTo>
                  <a:pt x="12" y="104"/>
                </a:moveTo>
                <a:cubicBezTo>
                  <a:pt x="6" y="103"/>
                  <a:pt x="6" y="103"/>
                  <a:pt x="6" y="103"/>
                </a:cubicBezTo>
                <a:cubicBezTo>
                  <a:pt x="3" y="103"/>
                  <a:pt x="0" y="104"/>
                  <a:pt x="2" y="108"/>
                </a:cubicBezTo>
                <a:cubicBezTo>
                  <a:pt x="10" y="141"/>
                  <a:pt x="10" y="141"/>
                  <a:pt x="10" y="141"/>
                </a:cubicBezTo>
                <a:cubicBezTo>
                  <a:pt x="12" y="145"/>
                  <a:pt x="14" y="144"/>
                  <a:pt x="16" y="143"/>
                </a:cubicBezTo>
                <a:cubicBezTo>
                  <a:pt x="21" y="139"/>
                  <a:pt x="21" y="139"/>
                  <a:pt x="21" y="139"/>
                </a:cubicBezTo>
                <a:cubicBezTo>
                  <a:pt x="12" y="104"/>
                  <a:pt x="12" y="104"/>
                  <a:pt x="12" y="104"/>
                </a:cubicBezTo>
                <a:close/>
                <a:moveTo>
                  <a:pt x="185" y="8"/>
                </a:moveTo>
                <a:cubicBezTo>
                  <a:pt x="219" y="136"/>
                  <a:pt x="219" y="136"/>
                  <a:pt x="219" y="136"/>
                </a:cubicBezTo>
                <a:cubicBezTo>
                  <a:pt x="221" y="143"/>
                  <a:pt x="211" y="146"/>
                  <a:pt x="209" y="139"/>
                </a:cubicBezTo>
                <a:cubicBezTo>
                  <a:pt x="175" y="10"/>
                  <a:pt x="175" y="10"/>
                  <a:pt x="175" y="10"/>
                </a:cubicBezTo>
                <a:cubicBezTo>
                  <a:pt x="173" y="3"/>
                  <a:pt x="183" y="0"/>
                  <a:pt x="185" y="8"/>
                </a:cubicBezTo>
                <a:close/>
                <a:moveTo>
                  <a:pt x="104" y="170"/>
                </a:moveTo>
                <a:cubicBezTo>
                  <a:pt x="85" y="170"/>
                  <a:pt x="85" y="170"/>
                  <a:pt x="85" y="170"/>
                </a:cubicBezTo>
                <a:cubicBezTo>
                  <a:pt x="69" y="170"/>
                  <a:pt x="62" y="156"/>
                  <a:pt x="63" y="143"/>
                </a:cubicBezTo>
                <a:cubicBezTo>
                  <a:pt x="73" y="143"/>
                  <a:pt x="73" y="143"/>
                  <a:pt x="73" y="143"/>
                </a:cubicBezTo>
                <a:cubicBezTo>
                  <a:pt x="73" y="150"/>
                  <a:pt x="77" y="157"/>
                  <a:pt x="85" y="157"/>
                </a:cubicBezTo>
                <a:cubicBezTo>
                  <a:pt x="104" y="157"/>
                  <a:pt x="104" y="157"/>
                  <a:pt x="104" y="157"/>
                </a:cubicBezTo>
                <a:cubicBezTo>
                  <a:pt x="112" y="157"/>
                  <a:pt x="116" y="150"/>
                  <a:pt x="116" y="143"/>
                </a:cubicBezTo>
                <a:cubicBezTo>
                  <a:pt x="128" y="143"/>
                  <a:pt x="128" y="143"/>
                  <a:pt x="128" y="143"/>
                </a:cubicBezTo>
                <a:cubicBezTo>
                  <a:pt x="128" y="156"/>
                  <a:pt x="120" y="170"/>
                  <a:pt x="104" y="170"/>
                </a:cubicBezTo>
                <a:close/>
                <a:moveTo>
                  <a:pt x="18" y="102"/>
                </a:moveTo>
                <a:cubicBezTo>
                  <a:pt x="168" y="16"/>
                  <a:pt x="168" y="16"/>
                  <a:pt x="168" y="16"/>
                </a:cubicBezTo>
                <a:cubicBezTo>
                  <a:pt x="172" y="30"/>
                  <a:pt x="172" y="30"/>
                  <a:pt x="172" y="30"/>
                </a:cubicBezTo>
                <a:cubicBezTo>
                  <a:pt x="20" y="109"/>
                  <a:pt x="20" y="109"/>
                  <a:pt x="20" y="109"/>
                </a:cubicBezTo>
                <a:cubicBezTo>
                  <a:pt x="18" y="102"/>
                  <a:pt x="18" y="102"/>
                  <a:pt x="18" y="102"/>
                </a:cubicBezTo>
                <a:close/>
                <a:moveTo>
                  <a:pt x="185" y="79"/>
                </a:moveTo>
                <a:cubicBezTo>
                  <a:pt x="201" y="137"/>
                  <a:pt x="201" y="137"/>
                  <a:pt x="201" y="137"/>
                </a:cubicBezTo>
                <a:cubicBezTo>
                  <a:pt x="28" y="138"/>
                  <a:pt x="28" y="138"/>
                  <a:pt x="28" y="138"/>
                </a:cubicBezTo>
                <a:cubicBezTo>
                  <a:pt x="24" y="122"/>
                  <a:pt x="24" y="122"/>
                  <a:pt x="24" y="122"/>
                </a:cubicBezTo>
                <a:cubicBezTo>
                  <a:pt x="185" y="79"/>
                  <a:pt x="185" y="79"/>
                  <a:pt x="185" y="79"/>
                </a:cubicBezTo>
                <a:close/>
              </a:path>
            </a:pathLst>
          </a:custGeom>
          <a:solidFill>
            <a:srgbClr val="FFFFFF"/>
          </a:solidFill>
          <a:ln>
            <a:noFill/>
          </a:ln>
        </p:spPr>
        <p:txBody>
          <a:bodyPr vert="horz" wrap="square" lIns="61735" tIns="30867" rIns="61735" bIns="30867" numCol="1" anchor="t" anchorCtr="0" compatLnSpc="1">
            <a:prstTxWarp prst="textNoShape">
              <a:avLst/>
            </a:prstTxWarp>
          </a:bodyPr>
          <a:lstStyle/>
          <a:p>
            <a:pPr defTabSz="914324"/>
            <a:endParaRPr lang="en-US" sz="1200">
              <a:solidFill>
                <a:srgbClr val="292929"/>
              </a:solidFill>
            </a:endParaRPr>
          </a:p>
        </p:txBody>
      </p:sp>
    </p:spTree>
    <p:extLst>
      <p:ext uri="{BB962C8B-B14F-4D97-AF65-F5344CB8AC3E}">
        <p14:creationId xmlns:p14="http://schemas.microsoft.com/office/powerpoint/2010/main" val="37940369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34212" y="2197802"/>
            <a:ext cx="8019162"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346164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solidFill>
          <a:schemeClr val="accent3">
            <a:alpha val="9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7213" y="1085851"/>
            <a:ext cx="3154788" cy="1142621"/>
          </a:xfrm>
        </p:spPr>
        <p:txBody>
          <a:bodyPr anchor="ctr" anchorCtr="0">
            <a:noAutofit/>
          </a:bodyPr>
          <a:lstStyle>
            <a:lvl1pPr>
              <a:lnSpc>
                <a:spcPct val="90000"/>
              </a:lnSpc>
              <a:defRPr sz="36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17213" y="4222855"/>
            <a:ext cx="3154788" cy="346249"/>
          </a:xfrm>
        </p:spPr>
        <p:txBody>
          <a:bodyPr>
            <a:noAutofit/>
          </a:bodyPr>
          <a:lstStyle>
            <a:lvl1pPr marL="0" indent="0" algn="l" defTabSz="685835" rtl="0" eaLnBrk="1" latinLnBrk="0" hangingPunct="1">
              <a:lnSpc>
                <a:spcPct val="90000"/>
              </a:lnSpc>
              <a:spcBef>
                <a:spcPts val="0"/>
              </a:spcBef>
              <a:buSzPct val="80000"/>
              <a:buFont typeface="Arial" pitchFamily="34" charset="0"/>
              <a:buNone/>
              <a:defRPr lang="en-US" sz="1800" kern="1200" dirty="0">
                <a:solidFill>
                  <a:schemeClr val="bg1">
                    <a:alpha val="99000"/>
                  </a:schemeClr>
                </a:solidFill>
                <a:latin typeface="+mn-lt"/>
                <a:ea typeface="+mn-ea"/>
                <a:cs typeface="+mn-cs"/>
              </a:defRPr>
            </a:lvl1pPr>
            <a:lvl2pPr marL="342918" indent="0" algn="ctr">
              <a:buNone/>
              <a:defRPr>
                <a:solidFill>
                  <a:schemeClr val="tx1">
                    <a:tint val="75000"/>
                  </a:schemeClr>
                </a:solidFill>
              </a:defRPr>
            </a:lvl2pPr>
            <a:lvl3pPr marL="685835" indent="0" algn="ctr">
              <a:buNone/>
              <a:defRPr>
                <a:solidFill>
                  <a:schemeClr val="tx1">
                    <a:tint val="75000"/>
                  </a:schemeClr>
                </a:solidFill>
              </a:defRPr>
            </a:lvl3pPr>
            <a:lvl4pPr marL="1028753" indent="0" algn="ctr">
              <a:buNone/>
              <a:defRPr>
                <a:solidFill>
                  <a:schemeClr val="tx1">
                    <a:tint val="75000"/>
                  </a:schemeClr>
                </a:solidFill>
              </a:defRPr>
            </a:lvl4pPr>
            <a:lvl5pPr marL="1371671" indent="0" algn="ctr">
              <a:buNone/>
              <a:defRPr>
                <a:solidFill>
                  <a:schemeClr val="tx1">
                    <a:tint val="75000"/>
                  </a:schemeClr>
                </a:solidFill>
              </a:defRPr>
            </a:lvl5pPr>
            <a:lvl6pPr marL="1714588" indent="0" algn="ctr">
              <a:buNone/>
              <a:defRPr>
                <a:solidFill>
                  <a:schemeClr val="tx1">
                    <a:tint val="75000"/>
                  </a:schemeClr>
                </a:solidFill>
              </a:defRPr>
            </a:lvl6pPr>
            <a:lvl7pPr marL="2057506" indent="0" algn="ctr">
              <a:buNone/>
              <a:defRPr>
                <a:solidFill>
                  <a:schemeClr val="tx1">
                    <a:tint val="75000"/>
                  </a:schemeClr>
                </a:solidFill>
              </a:defRPr>
            </a:lvl7pPr>
            <a:lvl8pPr marL="2400424" indent="0" algn="ctr">
              <a:buNone/>
              <a:defRPr>
                <a:solidFill>
                  <a:schemeClr val="tx1">
                    <a:tint val="75000"/>
                  </a:schemeClr>
                </a:solidFill>
              </a:defRPr>
            </a:lvl8pPr>
            <a:lvl9pPr marL="2743341"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417214" y="3120391"/>
            <a:ext cx="6656137" cy="95590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5000" b="0" i="0" u="none" strike="noStrike" kern="1200" cap="none" spc="-482" normalizeH="0" baseline="0" noProof="0" dirty="0" smtClean="0">
                <a:ln w="11430"/>
                <a:solidFill>
                  <a:schemeClr val="accent3">
                    <a:lumMod val="40000"/>
                    <a:lumOff val="60000"/>
                    <a:alpha val="99000"/>
                  </a:schemeClr>
                </a:solidFill>
                <a:effectLst/>
                <a:uLnTx/>
                <a:uFillTx/>
                <a:latin typeface="Segoe UI Light" pitchFamily="34" charset="0"/>
                <a:ea typeface="+mn-ea"/>
                <a:cs typeface="+mn-cs"/>
              </a:defRPr>
            </a:lvl1pPr>
          </a:lstStyle>
          <a:p>
            <a:pPr lvl="0"/>
            <a:r>
              <a:rPr lang="en-US" dirty="0" smtClean="0"/>
              <a:t>click to…</a:t>
            </a:r>
          </a:p>
        </p:txBody>
      </p:sp>
      <p:grpSp>
        <p:nvGrpSpPr>
          <p:cNvPr id="9" name="Group 8"/>
          <p:cNvGrpSpPr/>
          <p:nvPr userDrawn="1"/>
        </p:nvGrpSpPr>
        <p:grpSpPr>
          <a:xfrm>
            <a:off x="6663805" y="1428750"/>
            <a:ext cx="958447" cy="2434026"/>
            <a:chOff x="7558088" y="1685925"/>
            <a:chExt cx="1322387" cy="3359150"/>
          </a:xfrm>
          <a:solidFill>
            <a:schemeClr val="bg1"/>
          </a:solidFill>
        </p:grpSpPr>
        <p:sp>
          <p:nvSpPr>
            <p:cNvPr id="12" name="Oval 6"/>
            <p:cNvSpPr>
              <a:spLocks noChangeArrowheads="1"/>
            </p:cNvSpPr>
            <p:nvPr userDrawn="1"/>
          </p:nvSpPr>
          <p:spPr bwMode="auto">
            <a:xfrm>
              <a:off x="7943850" y="1685925"/>
              <a:ext cx="547687" cy="558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24"/>
              <a:endParaRPr lang="en-US">
                <a:solidFill>
                  <a:srgbClr val="292929"/>
                </a:solidFill>
              </a:endParaRPr>
            </a:p>
          </p:txBody>
        </p:sp>
        <p:sp>
          <p:nvSpPr>
            <p:cNvPr id="13" name="Freeform 12"/>
            <p:cNvSpPr>
              <a:spLocks/>
            </p:cNvSpPr>
            <p:nvPr userDrawn="1"/>
          </p:nvSpPr>
          <p:spPr bwMode="auto">
            <a:xfrm>
              <a:off x="7558088" y="2308225"/>
              <a:ext cx="1322387" cy="2736850"/>
            </a:xfrm>
            <a:custGeom>
              <a:avLst/>
              <a:gdLst>
                <a:gd name="T0" fmla="*/ 327 w 353"/>
                <a:gd name="T1" fmla="*/ 30 h 730"/>
                <a:gd name="T2" fmla="*/ 327 w 353"/>
                <a:gd name="T3" fmla="*/ 30 h 730"/>
                <a:gd name="T4" fmla="*/ 323 w 353"/>
                <a:gd name="T5" fmla="*/ 26 h 730"/>
                <a:gd name="T6" fmla="*/ 321 w 353"/>
                <a:gd name="T7" fmla="*/ 24 h 730"/>
                <a:gd name="T8" fmla="*/ 320 w 353"/>
                <a:gd name="T9" fmla="*/ 23 h 730"/>
                <a:gd name="T10" fmla="*/ 287 w 353"/>
                <a:gd name="T11" fmla="*/ 5 h 730"/>
                <a:gd name="T12" fmla="*/ 287 w 353"/>
                <a:gd name="T13" fmla="*/ 5 h 730"/>
                <a:gd name="T14" fmla="*/ 283 w 353"/>
                <a:gd name="T15" fmla="*/ 4 h 730"/>
                <a:gd name="T16" fmla="*/ 282 w 353"/>
                <a:gd name="T17" fmla="*/ 4 h 730"/>
                <a:gd name="T18" fmla="*/ 280 w 353"/>
                <a:gd name="T19" fmla="*/ 3 h 730"/>
                <a:gd name="T20" fmla="*/ 277 w 353"/>
                <a:gd name="T21" fmla="*/ 2 h 730"/>
                <a:gd name="T22" fmla="*/ 276 w 353"/>
                <a:gd name="T23" fmla="*/ 2 h 730"/>
                <a:gd name="T24" fmla="*/ 272 w 353"/>
                <a:gd name="T25" fmla="*/ 2 h 730"/>
                <a:gd name="T26" fmla="*/ 272 w 353"/>
                <a:gd name="T27" fmla="*/ 1 h 730"/>
                <a:gd name="T28" fmla="*/ 267 w 353"/>
                <a:gd name="T29" fmla="*/ 1 h 730"/>
                <a:gd name="T30" fmla="*/ 267 w 353"/>
                <a:gd name="T31" fmla="*/ 1 h 730"/>
                <a:gd name="T32" fmla="*/ 263 w 353"/>
                <a:gd name="T33" fmla="*/ 1 h 730"/>
                <a:gd name="T34" fmla="*/ 262 w 353"/>
                <a:gd name="T35" fmla="*/ 1 h 730"/>
                <a:gd name="T36" fmla="*/ 258 w 353"/>
                <a:gd name="T37" fmla="*/ 0 h 730"/>
                <a:gd name="T38" fmla="*/ 258 w 353"/>
                <a:gd name="T39" fmla="*/ 0 h 730"/>
                <a:gd name="T40" fmla="*/ 96 w 353"/>
                <a:gd name="T41" fmla="*/ 0 h 730"/>
                <a:gd name="T42" fmla="*/ 95 w 353"/>
                <a:gd name="T43" fmla="*/ 0 h 730"/>
                <a:gd name="T44" fmla="*/ 95 w 353"/>
                <a:gd name="T45" fmla="*/ 0 h 730"/>
                <a:gd name="T46" fmla="*/ 0 w 353"/>
                <a:gd name="T47" fmla="*/ 95 h 730"/>
                <a:gd name="T48" fmla="*/ 0 w 353"/>
                <a:gd name="T49" fmla="*/ 323 h 730"/>
                <a:gd name="T50" fmla="*/ 32 w 353"/>
                <a:gd name="T51" fmla="*/ 356 h 730"/>
                <a:gd name="T52" fmla="*/ 64 w 353"/>
                <a:gd name="T53" fmla="*/ 323 h 730"/>
                <a:gd name="T54" fmla="*/ 64 w 353"/>
                <a:gd name="T55" fmla="*/ 117 h 730"/>
                <a:gd name="T56" fmla="*/ 81 w 353"/>
                <a:gd name="T57" fmla="*/ 117 h 730"/>
                <a:gd name="T58" fmla="*/ 81 w 353"/>
                <a:gd name="T59" fmla="*/ 687 h 730"/>
                <a:gd name="T60" fmla="*/ 125 w 353"/>
                <a:gd name="T61" fmla="*/ 730 h 730"/>
                <a:gd name="T62" fmla="*/ 168 w 353"/>
                <a:gd name="T63" fmla="*/ 687 h 730"/>
                <a:gd name="T64" fmla="*/ 168 w 353"/>
                <a:gd name="T65" fmla="*/ 358 h 730"/>
                <a:gd name="T66" fmla="*/ 185 w 353"/>
                <a:gd name="T67" fmla="*/ 358 h 730"/>
                <a:gd name="T68" fmla="*/ 185 w 353"/>
                <a:gd name="T69" fmla="*/ 687 h 730"/>
                <a:gd name="T70" fmla="*/ 228 w 353"/>
                <a:gd name="T71" fmla="*/ 730 h 730"/>
                <a:gd name="T72" fmla="*/ 272 w 353"/>
                <a:gd name="T73" fmla="*/ 687 h 730"/>
                <a:gd name="T74" fmla="*/ 272 w 353"/>
                <a:gd name="T75" fmla="*/ 683 h 730"/>
                <a:gd name="T76" fmla="*/ 272 w 353"/>
                <a:gd name="T77" fmla="*/ 687 h 730"/>
                <a:gd name="T78" fmla="*/ 272 w 353"/>
                <a:gd name="T79" fmla="*/ 117 h 730"/>
                <a:gd name="T80" fmla="*/ 289 w 353"/>
                <a:gd name="T81" fmla="*/ 117 h 730"/>
                <a:gd name="T82" fmla="*/ 289 w 353"/>
                <a:gd name="T83" fmla="*/ 315 h 730"/>
                <a:gd name="T84" fmla="*/ 289 w 353"/>
                <a:gd name="T85" fmla="*/ 314 h 730"/>
                <a:gd name="T86" fmla="*/ 289 w 353"/>
                <a:gd name="T87" fmla="*/ 323 h 730"/>
                <a:gd name="T88" fmla="*/ 294 w 353"/>
                <a:gd name="T89" fmla="*/ 342 h 730"/>
                <a:gd name="T90" fmla="*/ 321 w 353"/>
                <a:gd name="T91" fmla="*/ 356 h 730"/>
                <a:gd name="T92" fmla="*/ 353 w 353"/>
                <a:gd name="T93" fmla="*/ 325 h 730"/>
                <a:gd name="T94" fmla="*/ 353 w 353"/>
                <a:gd name="T95" fmla="*/ 323 h 730"/>
                <a:gd name="T96" fmla="*/ 353 w 353"/>
                <a:gd name="T97" fmla="*/ 323 h 730"/>
                <a:gd name="T98" fmla="*/ 353 w 353"/>
                <a:gd name="T99" fmla="*/ 298 h 730"/>
                <a:gd name="T100" fmla="*/ 353 w 353"/>
                <a:gd name="T101" fmla="*/ 95 h 730"/>
                <a:gd name="T102" fmla="*/ 327 w 353"/>
                <a:gd name="T103" fmla="*/ 30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3" h="730">
                  <a:moveTo>
                    <a:pt x="327" y="30"/>
                  </a:moveTo>
                  <a:cubicBezTo>
                    <a:pt x="327" y="30"/>
                    <a:pt x="327" y="30"/>
                    <a:pt x="327" y="30"/>
                  </a:cubicBezTo>
                  <a:cubicBezTo>
                    <a:pt x="326" y="29"/>
                    <a:pt x="324" y="27"/>
                    <a:pt x="323" y="26"/>
                  </a:cubicBezTo>
                  <a:cubicBezTo>
                    <a:pt x="322" y="25"/>
                    <a:pt x="321" y="25"/>
                    <a:pt x="321" y="24"/>
                  </a:cubicBezTo>
                  <a:cubicBezTo>
                    <a:pt x="320" y="24"/>
                    <a:pt x="320" y="24"/>
                    <a:pt x="320" y="23"/>
                  </a:cubicBezTo>
                  <a:cubicBezTo>
                    <a:pt x="310" y="15"/>
                    <a:pt x="299" y="9"/>
                    <a:pt x="287" y="5"/>
                  </a:cubicBezTo>
                  <a:cubicBezTo>
                    <a:pt x="287" y="5"/>
                    <a:pt x="287" y="5"/>
                    <a:pt x="287" y="5"/>
                  </a:cubicBezTo>
                  <a:cubicBezTo>
                    <a:pt x="286" y="5"/>
                    <a:pt x="285" y="4"/>
                    <a:pt x="283" y="4"/>
                  </a:cubicBezTo>
                  <a:cubicBezTo>
                    <a:pt x="283" y="4"/>
                    <a:pt x="283" y="4"/>
                    <a:pt x="282" y="4"/>
                  </a:cubicBezTo>
                  <a:cubicBezTo>
                    <a:pt x="281" y="3"/>
                    <a:pt x="280" y="3"/>
                    <a:pt x="280" y="3"/>
                  </a:cubicBezTo>
                  <a:cubicBezTo>
                    <a:pt x="279" y="3"/>
                    <a:pt x="278" y="3"/>
                    <a:pt x="277" y="2"/>
                  </a:cubicBezTo>
                  <a:cubicBezTo>
                    <a:pt x="277" y="2"/>
                    <a:pt x="276" y="2"/>
                    <a:pt x="276" y="2"/>
                  </a:cubicBezTo>
                  <a:cubicBezTo>
                    <a:pt x="274" y="2"/>
                    <a:pt x="273" y="2"/>
                    <a:pt x="272" y="2"/>
                  </a:cubicBezTo>
                  <a:cubicBezTo>
                    <a:pt x="272" y="2"/>
                    <a:pt x="272" y="2"/>
                    <a:pt x="272" y="1"/>
                  </a:cubicBezTo>
                  <a:cubicBezTo>
                    <a:pt x="270" y="1"/>
                    <a:pt x="269" y="1"/>
                    <a:pt x="267" y="1"/>
                  </a:cubicBezTo>
                  <a:cubicBezTo>
                    <a:pt x="267" y="1"/>
                    <a:pt x="267" y="1"/>
                    <a:pt x="267" y="1"/>
                  </a:cubicBezTo>
                  <a:cubicBezTo>
                    <a:pt x="266" y="1"/>
                    <a:pt x="264" y="1"/>
                    <a:pt x="263" y="1"/>
                  </a:cubicBezTo>
                  <a:cubicBezTo>
                    <a:pt x="262" y="1"/>
                    <a:pt x="262" y="1"/>
                    <a:pt x="262" y="1"/>
                  </a:cubicBezTo>
                  <a:cubicBezTo>
                    <a:pt x="261" y="1"/>
                    <a:pt x="259" y="0"/>
                    <a:pt x="258" y="0"/>
                  </a:cubicBezTo>
                  <a:cubicBezTo>
                    <a:pt x="258" y="0"/>
                    <a:pt x="258" y="0"/>
                    <a:pt x="258" y="0"/>
                  </a:cubicBezTo>
                  <a:cubicBezTo>
                    <a:pt x="96" y="0"/>
                    <a:pt x="96" y="0"/>
                    <a:pt x="96" y="0"/>
                  </a:cubicBezTo>
                  <a:cubicBezTo>
                    <a:pt x="95" y="0"/>
                    <a:pt x="95" y="0"/>
                    <a:pt x="95" y="0"/>
                  </a:cubicBezTo>
                  <a:cubicBezTo>
                    <a:pt x="95" y="0"/>
                    <a:pt x="95" y="0"/>
                    <a:pt x="95" y="0"/>
                  </a:cubicBezTo>
                  <a:cubicBezTo>
                    <a:pt x="43" y="1"/>
                    <a:pt x="0" y="43"/>
                    <a:pt x="0" y="95"/>
                  </a:cubicBezTo>
                  <a:cubicBezTo>
                    <a:pt x="0" y="323"/>
                    <a:pt x="0" y="323"/>
                    <a:pt x="0" y="323"/>
                  </a:cubicBezTo>
                  <a:cubicBezTo>
                    <a:pt x="0" y="341"/>
                    <a:pt x="15" y="356"/>
                    <a:pt x="32" y="356"/>
                  </a:cubicBezTo>
                  <a:cubicBezTo>
                    <a:pt x="50" y="356"/>
                    <a:pt x="64" y="341"/>
                    <a:pt x="64" y="323"/>
                  </a:cubicBezTo>
                  <a:cubicBezTo>
                    <a:pt x="64" y="117"/>
                    <a:pt x="64" y="117"/>
                    <a:pt x="64" y="117"/>
                  </a:cubicBezTo>
                  <a:cubicBezTo>
                    <a:pt x="81" y="117"/>
                    <a:pt x="81" y="117"/>
                    <a:pt x="81" y="117"/>
                  </a:cubicBezTo>
                  <a:cubicBezTo>
                    <a:pt x="81" y="687"/>
                    <a:pt x="81" y="687"/>
                    <a:pt x="81" y="687"/>
                  </a:cubicBezTo>
                  <a:cubicBezTo>
                    <a:pt x="81" y="711"/>
                    <a:pt x="101" y="730"/>
                    <a:pt x="125" y="730"/>
                  </a:cubicBezTo>
                  <a:cubicBezTo>
                    <a:pt x="148" y="730"/>
                    <a:pt x="168" y="711"/>
                    <a:pt x="168" y="687"/>
                  </a:cubicBezTo>
                  <a:cubicBezTo>
                    <a:pt x="168" y="358"/>
                    <a:pt x="168" y="358"/>
                    <a:pt x="168" y="358"/>
                  </a:cubicBezTo>
                  <a:cubicBezTo>
                    <a:pt x="185" y="358"/>
                    <a:pt x="185" y="358"/>
                    <a:pt x="185" y="358"/>
                  </a:cubicBezTo>
                  <a:cubicBezTo>
                    <a:pt x="185" y="687"/>
                    <a:pt x="185" y="687"/>
                    <a:pt x="185" y="687"/>
                  </a:cubicBezTo>
                  <a:cubicBezTo>
                    <a:pt x="185" y="711"/>
                    <a:pt x="204" y="730"/>
                    <a:pt x="228" y="730"/>
                  </a:cubicBezTo>
                  <a:cubicBezTo>
                    <a:pt x="252" y="730"/>
                    <a:pt x="272" y="711"/>
                    <a:pt x="272" y="687"/>
                  </a:cubicBezTo>
                  <a:cubicBezTo>
                    <a:pt x="272" y="686"/>
                    <a:pt x="272" y="685"/>
                    <a:pt x="272" y="683"/>
                  </a:cubicBezTo>
                  <a:cubicBezTo>
                    <a:pt x="272" y="687"/>
                    <a:pt x="272" y="687"/>
                    <a:pt x="272" y="687"/>
                  </a:cubicBezTo>
                  <a:cubicBezTo>
                    <a:pt x="272" y="687"/>
                    <a:pt x="272" y="687"/>
                    <a:pt x="272" y="117"/>
                  </a:cubicBezTo>
                  <a:cubicBezTo>
                    <a:pt x="272" y="117"/>
                    <a:pt x="272" y="117"/>
                    <a:pt x="289" y="117"/>
                  </a:cubicBezTo>
                  <a:cubicBezTo>
                    <a:pt x="289" y="117"/>
                    <a:pt x="289" y="117"/>
                    <a:pt x="289" y="315"/>
                  </a:cubicBezTo>
                  <a:cubicBezTo>
                    <a:pt x="289" y="314"/>
                    <a:pt x="289" y="314"/>
                    <a:pt x="289" y="314"/>
                  </a:cubicBezTo>
                  <a:cubicBezTo>
                    <a:pt x="289" y="323"/>
                    <a:pt x="289" y="323"/>
                    <a:pt x="289" y="323"/>
                  </a:cubicBezTo>
                  <a:cubicBezTo>
                    <a:pt x="289" y="330"/>
                    <a:pt x="291" y="337"/>
                    <a:pt x="294" y="342"/>
                  </a:cubicBezTo>
                  <a:cubicBezTo>
                    <a:pt x="300" y="350"/>
                    <a:pt x="310" y="356"/>
                    <a:pt x="321" y="356"/>
                  </a:cubicBezTo>
                  <a:cubicBezTo>
                    <a:pt x="338" y="356"/>
                    <a:pt x="352" y="342"/>
                    <a:pt x="353" y="325"/>
                  </a:cubicBezTo>
                  <a:cubicBezTo>
                    <a:pt x="353" y="324"/>
                    <a:pt x="353" y="324"/>
                    <a:pt x="353" y="323"/>
                  </a:cubicBezTo>
                  <a:cubicBezTo>
                    <a:pt x="353" y="323"/>
                    <a:pt x="353" y="323"/>
                    <a:pt x="353" y="323"/>
                  </a:cubicBezTo>
                  <a:cubicBezTo>
                    <a:pt x="353" y="298"/>
                    <a:pt x="353" y="298"/>
                    <a:pt x="353" y="298"/>
                  </a:cubicBezTo>
                  <a:cubicBezTo>
                    <a:pt x="353" y="270"/>
                    <a:pt x="353" y="213"/>
                    <a:pt x="353" y="95"/>
                  </a:cubicBezTo>
                  <a:cubicBezTo>
                    <a:pt x="353" y="70"/>
                    <a:pt x="343" y="47"/>
                    <a:pt x="32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24"/>
              <a:endParaRPr lang="en-US">
                <a:solidFill>
                  <a:srgbClr val="292929"/>
                </a:solidFill>
              </a:endParaRPr>
            </a:p>
          </p:txBody>
        </p:sp>
      </p:grpSp>
    </p:spTree>
    <p:extLst>
      <p:ext uri="{BB962C8B-B14F-4D97-AF65-F5344CB8AC3E}">
        <p14:creationId xmlns:p14="http://schemas.microsoft.com/office/powerpoint/2010/main" val="3934725054"/>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ection Divide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391008" y="1428751"/>
            <a:ext cx="8022140" cy="1033983"/>
          </a:xfrm>
        </p:spPr>
        <p:txBody>
          <a:bodyPr anchor="ctr" anchorCtr="0">
            <a:noAutofit/>
            <a:scene3d>
              <a:camera prst="orthographicFront"/>
              <a:lightRig rig="flat" dir="t"/>
            </a:scene3d>
            <a:sp3d>
              <a:contourClr>
                <a:schemeClr val="bg2"/>
              </a:contourClr>
            </a:sp3d>
          </a:bodyPr>
          <a:lstStyle>
            <a:lvl1pPr marL="0" indent="0" algn="l">
              <a:buFont typeface="Arial" pitchFamily="34" charset="0"/>
              <a:buNone/>
              <a:defRPr kumimoji="0" lang="en-US" sz="6600" b="0" i="0" u="none" strike="noStrike" kern="1200" cap="none" spc="-90" normalizeH="0" baseline="0" dirty="0" smtClean="0">
                <a:ln w="3175">
                  <a:noFill/>
                </a:ln>
                <a:solidFill>
                  <a:schemeClr val="bg1">
                    <a:alpha val="99000"/>
                  </a:schemeClr>
                </a:solidFill>
                <a:effectLst/>
                <a:uLnTx/>
                <a:uFillTx/>
                <a:latin typeface="Segoe UI Light"/>
                <a:ea typeface="+mn-ea"/>
                <a:cs typeface="Arial" charset="0"/>
              </a:defRPr>
            </a:lvl1pPr>
          </a:lstStyle>
          <a:p>
            <a:pPr lvl="0"/>
            <a:r>
              <a:rPr lang="en-US" smtClean="0"/>
              <a:t>Click to edit Master text styles</a:t>
            </a:r>
          </a:p>
        </p:txBody>
      </p:sp>
    </p:spTree>
    <p:extLst>
      <p:ext uri="{BB962C8B-B14F-4D97-AF65-F5344CB8AC3E}">
        <p14:creationId xmlns:p14="http://schemas.microsoft.com/office/powerpoint/2010/main" val="2849404374"/>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randing">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black">
          <a:xfrm>
            <a:off x="3241725" y="2355206"/>
            <a:ext cx="2660550" cy="433089"/>
          </a:xfrm>
          <a:prstGeom prst="rect">
            <a:avLst/>
          </a:prstGeom>
          <a:noFill/>
          <a:ln>
            <a:noFill/>
          </a:ln>
        </p:spPr>
      </p:pic>
      <p:sp>
        <p:nvSpPr>
          <p:cNvPr id="3" name="Text Box 3"/>
          <p:cNvSpPr txBox="1">
            <a:spLocks noChangeArrowheads="1"/>
          </p:cNvSpPr>
          <p:nvPr userDrawn="1"/>
        </p:nvSpPr>
        <p:spPr bwMode="blackWhite">
          <a:xfrm>
            <a:off x="381000" y="4562681"/>
            <a:ext cx="8382000" cy="311613"/>
          </a:xfrm>
          <a:prstGeom prst="rect">
            <a:avLst/>
          </a:prstGeom>
          <a:noFill/>
          <a:ln w="12700">
            <a:noFill/>
            <a:miter lim="800000"/>
            <a:headEnd type="none" w="sm" len="sm"/>
            <a:tailEnd type="none" w="sm" len="sm"/>
          </a:ln>
          <a:effectLst/>
        </p:spPr>
        <p:txBody>
          <a:bodyPr vert="horz" wrap="square" lIns="68575" tIns="34288" rIns="68575" bIns="34288" numCol="1" anchor="t" anchorCtr="0" compatLnSpc="1">
            <a:prstTxWarp prst="textNoShape">
              <a:avLst/>
            </a:prstTxWarp>
            <a:spAutoFit/>
          </a:bodyPr>
          <a:lstStyle/>
          <a:p>
            <a:pPr algn="ctr" defTabSz="685637" eaLnBrk="0" hangingPunct="0"/>
            <a:r>
              <a:rPr lang="en-US" sz="500" dirty="0">
                <a:solidFill>
                  <a:srgbClr val="FFFFFF">
                    <a:alpha val="99000"/>
                  </a:srgbClr>
                </a:solidFill>
                <a:cs typeface="Arial" charset="0"/>
              </a:rPr>
              <a:t>© </a:t>
            </a:r>
            <a:r>
              <a:rPr lang="en-US" sz="500" dirty="0" smtClean="0">
                <a:solidFill>
                  <a:srgbClr val="FFFFFF">
                    <a:alpha val="99000"/>
                  </a:srgbClr>
                </a:solidFill>
                <a:cs typeface="Arial" charset="0"/>
              </a:rPr>
              <a:t>2011 Microsoft </a:t>
            </a:r>
            <a:r>
              <a:rPr lang="en-US" sz="500" dirty="0">
                <a:solidFill>
                  <a:srgbClr val="FFFFFF">
                    <a:alpha val="99000"/>
                  </a:srgbClr>
                </a:solidFill>
                <a:cs typeface="Arial" charset="0"/>
              </a:rPr>
              <a:t>Corporation. All rights reserved. Microsoft, Windows, Windows Vista and other product names are or may be registered trademarks and/or trademarks in the U.S. and/or other countries.</a:t>
            </a:r>
          </a:p>
          <a:p>
            <a:pPr algn="ctr" defTabSz="685637" eaLnBrk="0" hangingPunct="0"/>
            <a:r>
              <a:rPr lang="en-US" sz="500" dirty="0">
                <a:solidFill>
                  <a:srgbClr val="FFFFFF">
                    <a:alpha val="99000"/>
                  </a:srgbClr>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500" dirty="0" smtClean="0">
                <a:solidFill>
                  <a:srgbClr val="FFFFFF">
                    <a:alpha val="99000"/>
                  </a:srgbClr>
                </a:solidFill>
                <a:cs typeface="Arial" charset="0"/>
              </a:rPr>
              <a:t>MICROSOFT </a:t>
            </a:r>
            <a:r>
              <a:rPr lang="en-US" sz="500" dirty="0">
                <a:solidFill>
                  <a:srgbClr val="FFFFFF">
                    <a:alpha val="99000"/>
                  </a:srgbClr>
                </a:solidFill>
                <a:cs typeface="Arial" charset="0"/>
              </a:rPr>
              <a:t>MAKES NO WARRANTIES, EXPRESS, IMPLIED OR STATUTORY, AS TO THE INFORMATION IN THIS PRESENTATION.</a:t>
            </a:r>
          </a:p>
        </p:txBody>
      </p:sp>
    </p:spTree>
    <p:extLst>
      <p:ext uri="{BB962C8B-B14F-4D97-AF65-F5344CB8AC3E}">
        <p14:creationId xmlns:p14="http://schemas.microsoft.com/office/powerpoint/2010/main" val="549712794"/>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ltGray">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4" name="Text Placeholder 5"/>
          <p:cNvSpPr>
            <a:spLocks noGrp="1"/>
          </p:cNvSpPr>
          <p:nvPr userDrawn="1">
            <p:ph type="body" sz="quarter" idx="10" hasCustomPrompt="1"/>
          </p:nvPr>
        </p:nvSpPr>
        <p:spPr>
          <a:xfrm>
            <a:off x="384673" y="2169534"/>
            <a:ext cx="8423524" cy="914096"/>
          </a:xfrm>
        </p:spPr>
        <p:txBody>
          <a:bodyPr/>
          <a:lstStyle>
            <a:lvl1pPr marL="0" indent="0">
              <a:buNone/>
              <a:defRPr lang="en-US" sz="6600" i="0" kern="1200" spc="-75" baseline="0" dirty="0" smtClean="0">
                <a:solidFill>
                  <a:schemeClr val="bg1">
                    <a:alpha val="99000"/>
                  </a:schemeClr>
                </a:solidFill>
                <a:latin typeface="Segoe UI Light" pitchFamily="34" charset="0"/>
                <a:ea typeface="+mn-ea"/>
                <a:cs typeface="+mn-cs"/>
              </a:defRPr>
            </a:lvl1pPr>
          </a:lstStyle>
          <a:p>
            <a:pPr marL="0" lvl="0" indent="0" algn="l" defTabSz="685835"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25" name="Text Placeholder 8"/>
          <p:cNvSpPr>
            <a:spLocks noGrp="1"/>
          </p:cNvSpPr>
          <p:nvPr userDrawn="1">
            <p:ph type="body" sz="quarter" idx="11" hasCustomPrompt="1"/>
          </p:nvPr>
        </p:nvSpPr>
        <p:spPr>
          <a:xfrm>
            <a:off x="384673" y="3257551"/>
            <a:ext cx="5636696" cy="332399"/>
          </a:xfrm>
        </p:spPr>
        <p:txBody>
          <a:bodyPr/>
          <a:lstStyle>
            <a:lvl1pPr marL="0" indent="0">
              <a:buNone/>
              <a:defRPr lang="en-US" sz="2400" kern="1200" spc="-75" baseline="0" dirty="0">
                <a:solidFill>
                  <a:schemeClr val="bg1">
                    <a:alpha val="99000"/>
                  </a:schemeClr>
                </a:solidFill>
                <a:latin typeface="+mj-lt"/>
                <a:ea typeface="+mn-ea"/>
                <a:cs typeface="+mn-cs"/>
              </a:defRPr>
            </a:lvl1pPr>
          </a:lstStyle>
          <a:p>
            <a:pPr marL="0" lvl="0" indent="0" algn="l" defTabSz="685835" rtl="0" eaLnBrk="1" latinLnBrk="0" hangingPunct="1">
              <a:lnSpc>
                <a:spcPct val="90000"/>
              </a:lnSpc>
              <a:spcBef>
                <a:spcPct val="20000"/>
              </a:spcBef>
              <a:buSzPct val="90000"/>
              <a:buFont typeface="Arial" pitchFamily="34" charset="0"/>
              <a:buNone/>
            </a:pPr>
            <a:r>
              <a:rPr lang="en-US" dirty="0" smtClean="0"/>
              <a:t>Speaker Name</a:t>
            </a:r>
            <a:endParaRPr lang="en-US" dirty="0"/>
          </a:p>
        </p:txBody>
      </p:sp>
      <p:pic>
        <p:nvPicPr>
          <p:cNvPr id="26" name="Picture 25" descr="Microsoft logo and tagline"/>
          <p:cNvPicPr>
            <a:picLocks noChangeAspect="1" noChangeArrowheads="1"/>
          </p:cNvPicPr>
          <p:nvPr userDrawn="1"/>
        </p:nvPicPr>
        <p:blipFill rotWithShape="1">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a:stretch/>
        </p:blipFill>
        <p:spPr bwMode="black">
          <a:xfrm>
            <a:off x="401135" y="4773489"/>
            <a:ext cx="1197051" cy="201275"/>
          </a:xfrm>
          <a:prstGeom prst="rect">
            <a:avLst/>
          </a:prstGeom>
          <a:noFill/>
          <a:ln>
            <a:noFill/>
          </a:ln>
        </p:spPr>
      </p:pic>
      <p:pic>
        <p:nvPicPr>
          <p:cNvPr id="7" name="Picture 6"/>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89437" y="171451"/>
            <a:ext cx="1873858" cy="217754"/>
          </a:xfrm>
          <a:prstGeom prst="rect">
            <a:avLst/>
          </a:prstGeom>
        </p:spPr>
      </p:pic>
    </p:spTree>
    <p:extLst>
      <p:ext uri="{BB962C8B-B14F-4D97-AF65-F5344CB8AC3E}">
        <p14:creationId xmlns:p14="http://schemas.microsoft.com/office/powerpoint/2010/main" val="4123363599"/>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49"/>
            <a:ext cx="8363938" cy="1500411"/>
          </a:xfrm>
        </p:spPr>
        <p:txBody>
          <a:bodyPr/>
          <a:lstStyle>
            <a:lvl1pPr marL="345312" indent="-345312">
              <a:buClr>
                <a:srgbClr val="FFFFFF"/>
              </a:buClr>
              <a:buSzPct val="70000"/>
              <a:buFontTx/>
              <a:buBlip>
                <a:blip r:embed="rId2"/>
              </a:buBlip>
              <a:defRPr>
                <a:gradFill>
                  <a:gsLst>
                    <a:gs pos="0">
                      <a:srgbClr val="FFFFFF"/>
                    </a:gs>
                    <a:gs pos="86000">
                      <a:srgbClr val="FFFFFF"/>
                    </a:gs>
                  </a:gsLst>
                  <a:lin ang="5400000" scaled="0"/>
                </a:gradFill>
              </a:defRPr>
            </a:lvl1pPr>
            <a:lvl2pPr marL="641807" indent="-296494">
              <a:buClr>
                <a:srgbClr val="FFFFFF"/>
              </a:buClr>
              <a:buSzPct val="70000"/>
              <a:buFontTx/>
              <a:buBlip>
                <a:blip r:embed="rId2"/>
              </a:buBlip>
              <a:defRPr>
                <a:gradFill>
                  <a:gsLst>
                    <a:gs pos="0">
                      <a:srgbClr val="FFFFFF"/>
                    </a:gs>
                    <a:gs pos="86000">
                      <a:srgbClr val="FFFFFF"/>
                    </a:gs>
                  </a:gsLst>
                  <a:lin ang="5400000" scaled="0"/>
                </a:gradFill>
              </a:defRPr>
            </a:lvl2pPr>
            <a:lvl3pPr marL="944253" indent="-302446">
              <a:buClr>
                <a:srgbClr val="FFFFFF"/>
              </a:buClr>
              <a:buSzPct val="70000"/>
              <a:buFontTx/>
              <a:buBlip>
                <a:blip r:embed="rId2"/>
              </a:buBlip>
              <a:defRPr>
                <a:gradFill>
                  <a:gsLst>
                    <a:gs pos="0">
                      <a:srgbClr val="FFFFFF"/>
                    </a:gs>
                    <a:gs pos="86000">
                      <a:srgbClr val="FFFFFF"/>
                    </a:gs>
                  </a:gsLst>
                  <a:lin ang="5400000" scaled="0"/>
                </a:gradFill>
              </a:defRPr>
            </a:lvl3pPr>
            <a:lvl4pPr marL="1203832" indent="-259580">
              <a:buClr>
                <a:srgbClr val="FFFFFF"/>
              </a:buClr>
              <a:buSzPct val="70000"/>
              <a:buFontTx/>
              <a:buBlip>
                <a:blip r:embed="rId2"/>
              </a:buBlip>
              <a:defRPr>
                <a:gradFill>
                  <a:gsLst>
                    <a:gs pos="0">
                      <a:srgbClr val="FFFFFF"/>
                    </a:gs>
                    <a:gs pos="86000">
                      <a:srgbClr val="FFFFFF"/>
                    </a:gs>
                  </a:gsLst>
                  <a:lin ang="5400000" scaled="0"/>
                </a:gradFill>
              </a:defRPr>
            </a:lvl4pPr>
            <a:lvl5pPr marL="1456268" indent="-252436">
              <a:buClr>
                <a:srgbClr val="FFFFFF"/>
              </a:buClr>
              <a:buSzPct val="70000"/>
              <a:buFontTx/>
              <a:buBlip>
                <a:blip r:embed="rId2"/>
              </a:buBlip>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5344394"/>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085849"/>
            <a:ext cx="8363938" cy="1500411"/>
          </a:xfrm>
        </p:spPr>
        <p:txBody>
          <a:bodyPr/>
          <a:lstStyle>
            <a:lvl1pPr marL="345312" indent="-345312">
              <a:buClr>
                <a:srgbClr val="FFFFFF"/>
              </a:buClr>
              <a:buSzPct val="70000"/>
              <a:buFontTx/>
              <a:buBlip>
                <a:blip r:embed="rId2"/>
              </a:buBlip>
              <a:defRPr>
                <a:gradFill>
                  <a:gsLst>
                    <a:gs pos="0">
                      <a:srgbClr val="FFFFFF"/>
                    </a:gs>
                    <a:gs pos="86000">
                      <a:srgbClr val="FFFFFF"/>
                    </a:gs>
                  </a:gsLst>
                  <a:lin ang="5400000" scaled="0"/>
                </a:gradFill>
              </a:defRPr>
            </a:lvl1pPr>
            <a:lvl2pPr marL="641807" indent="-296494">
              <a:buClr>
                <a:srgbClr val="FFFFFF"/>
              </a:buClr>
              <a:buSzPct val="70000"/>
              <a:buFontTx/>
              <a:buBlip>
                <a:blip r:embed="rId2"/>
              </a:buBlip>
              <a:defRPr>
                <a:gradFill>
                  <a:gsLst>
                    <a:gs pos="0">
                      <a:srgbClr val="FFFFFF"/>
                    </a:gs>
                    <a:gs pos="86000">
                      <a:srgbClr val="FFFFFF"/>
                    </a:gs>
                  </a:gsLst>
                  <a:lin ang="5400000" scaled="0"/>
                </a:gradFill>
              </a:defRPr>
            </a:lvl2pPr>
            <a:lvl3pPr marL="944253" indent="-302446">
              <a:buClr>
                <a:srgbClr val="FFFFFF"/>
              </a:buClr>
              <a:buSzPct val="70000"/>
              <a:buFontTx/>
              <a:buBlip>
                <a:blip r:embed="rId2"/>
              </a:buBlip>
              <a:defRPr>
                <a:gradFill>
                  <a:gsLst>
                    <a:gs pos="0">
                      <a:srgbClr val="FFFFFF"/>
                    </a:gs>
                    <a:gs pos="86000">
                      <a:srgbClr val="FFFFFF"/>
                    </a:gs>
                  </a:gsLst>
                  <a:lin ang="5400000" scaled="0"/>
                </a:gradFill>
              </a:defRPr>
            </a:lvl3pPr>
            <a:lvl4pPr marL="1203832" indent="-259580">
              <a:buClr>
                <a:srgbClr val="FFFFFF"/>
              </a:buClr>
              <a:buSzPct val="70000"/>
              <a:buFontTx/>
              <a:buBlip>
                <a:blip r:embed="rId2"/>
              </a:buBlip>
              <a:defRPr>
                <a:gradFill>
                  <a:gsLst>
                    <a:gs pos="0">
                      <a:srgbClr val="FFFFFF"/>
                    </a:gs>
                    <a:gs pos="86000">
                      <a:srgbClr val="FFFFFF"/>
                    </a:gs>
                  </a:gsLst>
                  <a:lin ang="5400000" scaled="0"/>
                </a:gradFill>
              </a:defRPr>
            </a:lvl4pPr>
            <a:lvl5pPr marL="1456268" indent="-252436">
              <a:buClr>
                <a:srgbClr val="FFFFFF"/>
              </a:buClr>
              <a:buSzPct val="70000"/>
              <a:buFontTx/>
              <a:buBlip>
                <a:blip r:embed="rId2"/>
              </a:buBlip>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4679157"/>
            <a:ext cx="9144001" cy="464344"/>
          </a:xfrm>
          <a:solidFill>
            <a:srgbClr val="FFFF99"/>
          </a:solidFill>
        </p:spPr>
        <p:txBody>
          <a:bodyPr wrap="square" lIns="114306" tIns="57152" rIns="114306" bIns="57152"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41882046"/>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3614188" y="818714"/>
            <a:ext cx="5529812" cy="3506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30099" y="1282536"/>
            <a:ext cx="3391940" cy="1714679"/>
          </a:xfrm>
          <a:noFill/>
        </p:spPr>
        <p:txBody>
          <a:bodyPr wrap="square" lIns="0" tIns="0" rIns="0" bIns="0" rtlCol="0">
            <a:noAutofit/>
          </a:bodyPr>
          <a:lstStyle>
            <a:lvl1pPr>
              <a:defRPr lang="en-US" sz="50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29812" y="3125804"/>
            <a:ext cx="3391783" cy="2492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1833492003"/>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5799" y="171449"/>
            <a:ext cx="8363938" cy="575766"/>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54001" y="977607"/>
            <a:ext cx="8363938" cy="1323439"/>
          </a:xfrm>
        </p:spPr>
        <p:txBody>
          <a:bodyPr/>
          <a:lstStyle>
            <a:lvl1pPr>
              <a:defRPr sz="2100"/>
            </a:lvl1pPr>
            <a:lvl2pPr>
              <a:defRPr sz="1800"/>
            </a:lvl2pPr>
            <a:lvl3pPr>
              <a:defRPr sz="15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2655024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2539013" y="1549730"/>
            <a:ext cx="6503433" cy="1809726"/>
          </a:xfrm>
        </p:spPr>
        <p:txBody>
          <a:bodyPr/>
          <a:lstStyle>
            <a:lvl1pPr marL="0" indent="0" algn="l">
              <a:lnSpc>
                <a:spcPct val="150000"/>
              </a:lnSpc>
              <a:buNone/>
              <a:defRPr sz="2400">
                <a:solidFill>
                  <a:schemeClr val="tx1">
                    <a:alpha val="99000"/>
                  </a:schemeClr>
                </a:solidFill>
              </a:defRPr>
            </a:lvl1pPr>
            <a:lvl2pPr algn="l">
              <a:defRPr sz="2100"/>
            </a:lvl2pPr>
            <a:lvl3pPr algn="l">
              <a:defRPr sz="1800"/>
            </a:lvl3pPr>
            <a:lvl4pPr algn="l">
              <a:defRPr sz="1500"/>
            </a:lvl4pPr>
            <a:lvl5pPr algn="l">
              <a:defRPr sz="15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266770" y="1933019"/>
            <a:ext cx="1675351" cy="1194558"/>
          </a:xfrm>
        </p:spPr>
        <p:txBody>
          <a:bodyPr anchor="b"/>
          <a:lstStyle>
            <a:lvl1pPr marL="0" indent="0" algn="l">
              <a:buNone/>
              <a:defRPr sz="8600" b="1">
                <a:solidFill>
                  <a:srgbClr val="00B0F0">
                    <a:alpha val="99000"/>
                  </a:srgbClr>
                </a:solidFill>
                <a:latin typeface="Segoe UI" pitchFamily="34" charset="0"/>
                <a:ea typeface="Segoe UI" pitchFamily="34" charset="0"/>
                <a:cs typeface="Segoe UI" pitchFamily="34" charset="0"/>
              </a:defRPr>
            </a:lvl1pPr>
            <a:lvl2pPr marL="345327" indent="0">
              <a:buNone/>
              <a:defRPr>
                <a:solidFill>
                  <a:srgbClr val="00B0F0">
                    <a:alpha val="99000"/>
                  </a:srgbClr>
                </a:solidFill>
                <a:latin typeface="Segoe UI" pitchFamily="34" charset="0"/>
                <a:ea typeface="Segoe UI" pitchFamily="34" charset="0"/>
                <a:cs typeface="Segoe UI" pitchFamily="34" charset="0"/>
              </a:defRPr>
            </a:lvl2pPr>
            <a:lvl3pPr marL="641833" indent="0">
              <a:buNone/>
              <a:defRPr>
                <a:solidFill>
                  <a:srgbClr val="00B0F0">
                    <a:alpha val="99000"/>
                  </a:srgbClr>
                </a:solidFill>
                <a:latin typeface="Segoe UI" pitchFamily="34" charset="0"/>
                <a:ea typeface="Segoe UI" pitchFamily="34" charset="0"/>
                <a:cs typeface="Segoe UI" pitchFamily="34" charset="0"/>
              </a:defRPr>
            </a:lvl3pPr>
            <a:lvl4pPr marL="944292" indent="0">
              <a:buNone/>
              <a:defRPr>
                <a:solidFill>
                  <a:srgbClr val="00B0F0">
                    <a:alpha val="99000"/>
                  </a:srgbClr>
                </a:solidFill>
                <a:latin typeface="Segoe UI" pitchFamily="34" charset="0"/>
                <a:ea typeface="Segoe UI" pitchFamily="34" charset="0"/>
                <a:cs typeface="Segoe UI" pitchFamily="34" charset="0"/>
              </a:defRPr>
            </a:lvl4pPr>
            <a:lvl5pPr marL="1203883"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266771" y="2912383"/>
            <a:ext cx="2058430" cy="430388"/>
          </a:xfrm>
        </p:spPr>
        <p:txBody>
          <a:bodyPr anchor="t"/>
          <a:lstStyle>
            <a:lvl1pPr>
              <a:defRPr sz="18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68223912"/>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5799" y="171449"/>
            <a:ext cx="8363938" cy="575766"/>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70636053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7387909" y="-120405"/>
            <a:ext cx="1371957" cy="13716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6948699" y="973932"/>
            <a:ext cx="878416" cy="878187"/>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6948700" y="-120405"/>
            <a:ext cx="656428" cy="65625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6165936" y="1067295"/>
            <a:ext cx="499204" cy="499074"/>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6948699" y="4315167"/>
            <a:ext cx="878416" cy="878187"/>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7897924" y="3811063"/>
            <a:ext cx="580585" cy="580434"/>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8414552" y="4207718"/>
            <a:ext cx="237596" cy="237534"/>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7969237" y="4754260"/>
            <a:ext cx="1771426" cy="1770965"/>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511593" y="331582"/>
            <a:ext cx="941926" cy="94168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400197" y="-120405"/>
            <a:ext cx="384993" cy="384893"/>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8814696" y="925813"/>
            <a:ext cx="183403" cy="183356"/>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4369554" y="1438816"/>
            <a:ext cx="656428" cy="656258"/>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3731061" y="4057711"/>
            <a:ext cx="452671" cy="452553"/>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4223174" y="3511406"/>
            <a:ext cx="772782" cy="77258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730044" y="3257551"/>
            <a:ext cx="7680340" cy="346249"/>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732425" y="2054759"/>
            <a:ext cx="7683914" cy="1033983"/>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729449" y="1085850"/>
            <a:ext cx="7680340" cy="685572"/>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98242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5799" y="409575"/>
            <a:ext cx="8363938" cy="495301"/>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
        <p:nvSpPr>
          <p:cNvPr id="6" name="Text Placeholder 2"/>
          <p:cNvSpPr>
            <a:spLocks noGrp="1"/>
          </p:cNvSpPr>
          <p:nvPr>
            <p:ph type="body" idx="1"/>
          </p:nvPr>
        </p:nvSpPr>
        <p:spPr>
          <a:xfrm>
            <a:off x="457319" y="203123"/>
            <a:ext cx="8313075" cy="203314"/>
          </a:xfrm>
        </p:spPr>
        <p:txBody>
          <a:bodyPr anchor="t" anchorCtr="0">
            <a:noAutofit/>
          </a:bodyPr>
          <a:lstStyle>
            <a:lvl1pPr marL="0" indent="0">
              <a:lnSpc>
                <a:spcPct val="90000"/>
              </a:lnSpc>
              <a:spcBef>
                <a:spcPts val="0"/>
              </a:spcBef>
              <a:buNone/>
              <a:defRPr sz="1200" b="1" cap="all" baseline="0"/>
            </a:lvl1pPr>
            <a:lvl2pPr marL="342932" indent="0">
              <a:buNone/>
              <a:defRPr sz="1500" b="1"/>
            </a:lvl2pPr>
            <a:lvl3pPr marL="685864" indent="0">
              <a:buNone/>
              <a:defRPr sz="1400" b="1"/>
            </a:lvl3pPr>
            <a:lvl4pPr marL="1028796" indent="0">
              <a:buNone/>
              <a:defRPr sz="1200" b="1"/>
            </a:lvl4pPr>
            <a:lvl5pPr marL="1371728" indent="0">
              <a:buNone/>
              <a:defRPr sz="1200" b="1"/>
            </a:lvl5pPr>
            <a:lvl6pPr marL="1714660" indent="0">
              <a:buNone/>
              <a:defRPr sz="1200" b="1"/>
            </a:lvl6pPr>
            <a:lvl7pPr marL="2057592" indent="0">
              <a:buNone/>
              <a:defRPr sz="1200" b="1"/>
            </a:lvl7pPr>
            <a:lvl8pPr marL="2400524" indent="0">
              <a:buNone/>
              <a:defRPr sz="1200" b="1"/>
            </a:lvl8pPr>
            <a:lvl9pPr marL="2743456" indent="0">
              <a:buNone/>
              <a:defRPr sz="1200" b="1"/>
            </a:lvl9pPr>
          </a:lstStyle>
          <a:p>
            <a:pPr lvl="0"/>
            <a:r>
              <a:rPr lang="en-US" dirty="0" smtClean="0"/>
              <a:t>Click to edit Master text styles</a:t>
            </a:r>
          </a:p>
        </p:txBody>
      </p:sp>
    </p:spTree>
    <p:extLst>
      <p:ext uri="{BB962C8B-B14F-4D97-AF65-F5344CB8AC3E}">
        <p14:creationId xmlns:p14="http://schemas.microsoft.com/office/powerpoint/2010/main" val="91690834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5799" y="409575"/>
            <a:ext cx="8363938" cy="495301"/>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
        <p:nvSpPr>
          <p:cNvPr id="6" name="Text Placeholder 2"/>
          <p:cNvSpPr>
            <a:spLocks noGrp="1"/>
          </p:cNvSpPr>
          <p:nvPr>
            <p:ph type="body" idx="1"/>
          </p:nvPr>
        </p:nvSpPr>
        <p:spPr>
          <a:xfrm>
            <a:off x="457319" y="203123"/>
            <a:ext cx="8313075" cy="203314"/>
          </a:xfrm>
        </p:spPr>
        <p:txBody>
          <a:bodyPr anchor="t" anchorCtr="0">
            <a:noAutofit/>
          </a:bodyPr>
          <a:lstStyle>
            <a:lvl1pPr marL="0" indent="0">
              <a:lnSpc>
                <a:spcPct val="90000"/>
              </a:lnSpc>
              <a:spcBef>
                <a:spcPts val="0"/>
              </a:spcBef>
              <a:buNone/>
              <a:defRPr sz="1200" b="1" cap="all" baseline="0"/>
            </a:lvl1pPr>
            <a:lvl2pPr marL="342932" indent="0">
              <a:buNone/>
              <a:defRPr sz="1500" b="1"/>
            </a:lvl2pPr>
            <a:lvl3pPr marL="685864" indent="0">
              <a:buNone/>
              <a:defRPr sz="1400" b="1"/>
            </a:lvl3pPr>
            <a:lvl4pPr marL="1028796" indent="0">
              <a:buNone/>
              <a:defRPr sz="1200" b="1"/>
            </a:lvl4pPr>
            <a:lvl5pPr marL="1371728" indent="0">
              <a:buNone/>
              <a:defRPr sz="1200" b="1"/>
            </a:lvl5pPr>
            <a:lvl6pPr marL="1714660" indent="0">
              <a:buNone/>
              <a:defRPr sz="1200" b="1"/>
            </a:lvl6pPr>
            <a:lvl7pPr marL="2057592" indent="0">
              <a:buNone/>
              <a:defRPr sz="1200" b="1"/>
            </a:lvl7pPr>
            <a:lvl8pPr marL="2400524" indent="0">
              <a:buNone/>
              <a:defRPr sz="1200" b="1"/>
            </a:lvl8pPr>
            <a:lvl9pPr marL="2743456" indent="0">
              <a:buNone/>
              <a:defRPr sz="1200" b="1"/>
            </a:lvl9pPr>
          </a:lstStyle>
          <a:p>
            <a:pPr lvl="0"/>
            <a:r>
              <a:rPr lang="en-US" dirty="0" smtClean="0"/>
              <a:t>Click to edit Master text styles</a:t>
            </a:r>
          </a:p>
        </p:txBody>
      </p:sp>
      <p:sp>
        <p:nvSpPr>
          <p:cNvPr id="8" name="Rectangle 7"/>
          <p:cNvSpPr/>
          <p:nvPr userDrawn="1"/>
        </p:nvSpPr>
        <p:spPr bwMode="auto">
          <a:xfrm>
            <a:off x="104803" y="1038225"/>
            <a:ext cx="8927249" cy="3629026"/>
          </a:xfrm>
          <a:prstGeom prst="rect">
            <a:avLst/>
          </a:prstGeom>
          <a:solidFill>
            <a:schemeClr val="bg1">
              <a:lumMod val="9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smtClean="0">
              <a:solidFill>
                <a:srgbClr val="FFFFFF"/>
              </a:solidFill>
            </a:endParaRPr>
          </a:p>
        </p:txBody>
      </p:sp>
    </p:spTree>
    <p:extLst>
      <p:ext uri="{BB962C8B-B14F-4D97-AF65-F5344CB8AC3E}">
        <p14:creationId xmlns:p14="http://schemas.microsoft.com/office/powerpoint/2010/main" val="150180859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2072" y="774624"/>
            <a:ext cx="8334595" cy="203314"/>
          </a:xfrm>
        </p:spPr>
        <p:txBody>
          <a:bodyPr anchor="t" anchorCtr="0">
            <a:noAutofit/>
          </a:bodyPr>
          <a:lstStyle>
            <a:lvl1pPr marL="0" indent="0">
              <a:lnSpc>
                <a:spcPct val="90000"/>
              </a:lnSpc>
              <a:spcBef>
                <a:spcPts val="0"/>
              </a:spcBef>
              <a:buNone/>
              <a:defRPr sz="1200" b="1" cap="all" baseline="0"/>
            </a:lvl1pPr>
            <a:lvl2pPr marL="342932" indent="0">
              <a:buNone/>
              <a:defRPr sz="1500" b="1"/>
            </a:lvl2pPr>
            <a:lvl3pPr marL="685864" indent="0">
              <a:buNone/>
              <a:defRPr sz="1400" b="1"/>
            </a:lvl3pPr>
            <a:lvl4pPr marL="1028796" indent="0">
              <a:buNone/>
              <a:defRPr sz="1200" b="1"/>
            </a:lvl4pPr>
            <a:lvl5pPr marL="1371728" indent="0">
              <a:buNone/>
              <a:defRPr sz="1200" b="1"/>
            </a:lvl5pPr>
            <a:lvl6pPr marL="1714660" indent="0">
              <a:buNone/>
              <a:defRPr sz="1200" b="1"/>
            </a:lvl6pPr>
            <a:lvl7pPr marL="2057592" indent="0">
              <a:buNone/>
              <a:defRPr sz="1200" b="1"/>
            </a:lvl7pPr>
            <a:lvl8pPr marL="2400524" indent="0">
              <a:buNone/>
              <a:defRPr sz="1200" b="1"/>
            </a:lvl8pPr>
            <a:lvl9pPr marL="2743456"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21675" y="1610322"/>
            <a:ext cx="3985936" cy="1606594"/>
          </a:xfrm>
        </p:spPr>
        <p:txBody>
          <a:bodyPr/>
          <a:lstStyle>
            <a:lvl1pPr marL="211356" indent="-211356">
              <a:lnSpc>
                <a:spcPct val="100000"/>
              </a:lnSpc>
              <a:spcAft>
                <a:spcPts val="900"/>
              </a:spcAft>
              <a:defRPr sz="1500"/>
            </a:lvl1pPr>
            <a:lvl2pPr marL="421720" indent="-199449">
              <a:lnSpc>
                <a:spcPct val="100000"/>
              </a:lnSpc>
              <a:spcAft>
                <a:spcPts val="900"/>
              </a:spcAft>
              <a:defRPr sz="1400"/>
            </a:lvl2pPr>
            <a:lvl3pPr marL="610253" indent="-182580">
              <a:lnSpc>
                <a:spcPct val="100000"/>
              </a:lnSpc>
              <a:spcAft>
                <a:spcPts val="900"/>
              </a:spcAft>
              <a:defRPr sz="1200"/>
            </a:lvl3pPr>
            <a:lvl4pPr marL="787871" indent="-171665">
              <a:lnSpc>
                <a:spcPct val="100000"/>
              </a:lnSpc>
              <a:spcAft>
                <a:spcPts val="900"/>
              </a:spcAft>
              <a:defRPr sz="1200"/>
            </a:lvl4pPr>
            <a:lvl5pPr marL="959535" indent="-154796">
              <a:lnSpc>
                <a:spcPct val="100000"/>
              </a:lnSpc>
              <a:spcAft>
                <a:spcPts val="900"/>
              </a:spcAft>
              <a:defRPr sz="1200"/>
            </a:lvl5pPr>
            <a:lvl6pPr>
              <a:defRPr sz="1200"/>
            </a:lvl6pPr>
            <a:lvl7pPr>
              <a:defRPr sz="1200"/>
            </a:lvl7pPr>
            <a:lvl8pPr>
              <a:defRPr sz="1200"/>
            </a:lvl8pPr>
            <a:lvl9pPr>
              <a:defRPr sz="12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883761" y="1610322"/>
            <a:ext cx="3849551" cy="1634294"/>
          </a:xfrm>
        </p:spPr>
        <p:txBody>
          <a:bodyPr vert="horz" wrap="square" lIns="0" tIns="0" rIns="0" bIns="0" rtlCol="0">
            <a:spAutoFit/>
          </a:bodyPr>
          <a:lstStyle>
            <a:lvl1pPr>
              <a:spcAft>
                <a:spcPts val="900"/>
              </a:spcAft>
              <a:defRPr lang="en-US" sz="1500" smtClean="0"/>
            </a:lvl1pPr>
            <a:lvl2pPr>
              <a:spcAft>
                <a:spcPts val="900"/>
              </a:spcAft>
              <a:defRPr lang="en-US" sz="1400" smtClean="0"/>
            </a:lvl2pPr>
            <a:lvl3pPr>
              <a:spcAft>
                <a:spcPts val="900"/>
              </a:spcAft>
              <a:defRPr lang="en-US" sz="1200" smtClean="0"/>
            </a:lvl3pPr>
            <a:lvl4pPr>
              <a:spcAft>
                <a:spcPts val="900"/>
              </a:spcAft>
              <a:defRPr lang="en-US" smtClean="0"/>
            </a:lvl4pPr>
            <a:lvl5pPr>
              <a:spcAft>
                <a:spcPts val="900"/>
              </a:spcAft>
              <a:defRPr lang="en-US" dirty="0"/>
            </a:lvl5pPr>
          </a:lstStyle>
          <a:p>
            <a:pPr marL="211356" lvl="0" indent="-211356">
              <a:lnSpc>
                <a:spcPct val="100000"/>
              </a:lnSpc>
              <a:spcAft>
                <a:spcPts val="900"/>
              </a:spcAft>
            </a:pPr>
            <a:r>
              <a:rPr lang="en-US" smtClean="0"/>
              <a:t>Click to edit Master text styles</a:t>
            </a:r>
          </a:p>
          <a:p>
            <a:pPr marL="421720" lvl="1" indent="-199449">
              <a:lnSpc>
                <a:spcPct val="100000"/>
              </a:lnSpc>
              <a:spcAft>
                <a:spcPts val="900"/>
              </a:spcAft>
            </a:pPr>
            <a:r>
              <a:rPr lang="en-US" smtClean="0"/>
              <a:t>Second level</a:t>
            </a:r>
          </a:p>
          <a:p>
            <a:pPr marL="610253" lvl="2" indent="-182580">
              <a:lnSpc>
                <a:spcPct val="100000"/>
              </a:lnSpc>
              <a:spcAft>
                <a:spcPts val="900"/>
              </a:spcAft>
            </a:pPr>
            <a:r>
              <a:rPr lang="en-US" smtClean="0"/>
              <a:t>Third level</a:t>
            </a:r>
          </a:p>
          <a:p>
            <a:pPr marL="787871" lvl="3" indent="-171665">
              <a:lnSpc>
                <a:spcPct val="100000"/>
              </a:lnSpc>
              <a:spcAft>
                <a:spcPts val="900"/>
              </a:spcAft>
            </a:pPr>
            <a:r>
              <a:rPr lang="en-US" smtClean="0"/>
              <a:t>Fourth level</a:t>
            </a:r>
          </a:p>
          <a:p>
            <a:pPr marL="959535" lvl="4" indent="-154796">
              <a:lnSpc>
                <a:spcPct val="100000"/>
              </a:lnSpc>
              <a:spcAft>
                <a:spcPts val="900"/>
              </a:spcAft>
            </a:pPr>
            <a:r>
              <a:rPr lang="en-US" smtClean="0"/>
              <a:t>Fifth level</a:t>
            </a:r>
            <a:endParaRPr lang="en-US" dirty="0"/>
          </a:p>
        </p:txBody>
      </p:sp>
      <p:sp>
        <p:nvSpPr>
          <p:cNvPr id="12" name="Content Placeholder 11"/>
          <p:cNvSpPr>
            <a:spLocks noGrp="1"/>
          </p:cNvSpPr>
          <p:nvPr>
            <p:ph sz="quarter" idx="12"/>
          </p:nvPr>
        </p:nvSpPr>
        <p:spPr>
          <a:xfrm>
            <a:off x="421163" y="1317094"/>
            <a:ext cx="4002588" cy="207749"/>
          </a:xfrm>
        </p:spPr>
        <p:txBody>
          <a:bodyPr/>
          <a:lstStyle>
            <a:lvl1pPr marL="0" indent="0">
              <a:buNone/>
              <a:defRPr sz="15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4853791" y="1317094"/>
            <a:ext cx="3887590" cy="207749"/>
          </a:xfrm>
        </p:spPr>
        <p:txBody>
          <a:bodyPr/>
          <a:lstStyle>
            <a:lvl1pPr marL="0" indent="0">
              <a:buNone/>
              <a:defRPr lang="en-US" sz="1500" b="1" kern="1200" cap="all" baseline="0" dirty="0">
                <a:solidFill>
                  <a:schemeClr val="tx1">
                    <a:lumMod val="75000"/>
                    <a:lumOff val="25000"/>
                    <a:alpha val="99000"/>
                  </a:schemeClr>
                </a:solidFill>
                <a:latin typeface="+mn-lt"/>
                <a:ea typeface="+mn-ea"/>
                <a:cs typeface="+mn-cs"/>
              </a:defRPr>
            </a:lvl1pPr>
          </a:lstStyle>
          <a:p>
            <a:pPr marL="0" lvl="0" indent="0" algn="l" defTabSz="685864"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435799" y="171449"/>
            <a:ext cx="8363938" cy="575766"/>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68844928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Non-shaded Two Column List with Bullets and Column Titles">
    <p:spTree>
      <p:nvGrpSpPr>
        <p:cNvPr id="1" name=""/>
        <p:cNvGrpSpPr/>
        <p:nvPr/>
      </p:nvGrpSpPr>
      <p:grpSpPr>
        <a:xfrm>
          <a:off x="0" y="0"/>
          <a:ext cx="0" cy="0"/>
          <a:chOff x="0" y="0"/>
          <a:chExt cx="0" cy="0"/>
        </a:xfrm>
      </p:grpSpPr>
      <p:sp>
        <p:nvSpPr>
          <p:cNvPr id="11" name="Rectangle 10"/>
          <p:cNvSpPr/>
          <p:nvPr userDrawn="1"/>
        </p:nvSpPr>
        <p:spPr bwMode="auto">
          <a:xfrm>
            <a:off x="3963433" y="1171575"/>
            <a:ext cx="4954290" cy="3495676"/>
          </a:xfrm>
          <a:prstGeom prst="rect">
            <a:avLst/>
          </a:prstGeom>
          <a:solidFill>
            <a:schemeClr val="bg1">
              <a:lumMod val="8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smtClean="0">
              <a:solidFill>
                <a:srgbClr val="FFFFFF"/>
              </a:solidFill>
            </a:endParaRPr>
          </a:p>
        </p:txBody>
      </p:sp>
      <p:sp>
        <p:nvSpPr>
          <p:cNvPr id="13" name="Right Arrow Callout 12"/>
          <p:cNvSpPr/>
          <p:nvPr userDrawn="1"/>
        </p:nvSpPr>
        <p:spPr bwMode="auto">
          <a:xfrm>
            <a:off x="285825" y="1171576"/>
            <a:ext cx="4677993" cy="3495675"/>
          </a:xfrm>
          <a:prstGeom prst="rightArrowCallout">
            <a:avLst>
              <a:gd name="adj1" fmla="val 22875"/>
              <a:gd name="adj2" fmla="val 27522"/>
              <a:gd name="adj3" fmla="val 14401"/>
              <a:gd name="adj4" fmla="val 82516"/>
            </a:avLst>
          </a:prstGeom>
          <a:solidFill>
            <a:schemeClr val="bg1">
              <a:lumMod val="9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1700" dirty="0" smtClean="0">
              <a:solidFill>
                <a:srgbClr val="FFFFFF"/>
              </a:solidFill>
            </a:endParaRPr>
          </a:p>
        </p:txBody>
      </p:sp>
      <p:sp>
        <p:nvSpPr>
          <p:cNvPr id="12" name="Content Placeholder 11"/>
          <p:cNvSpPr>
            <a:spLocks noGrp="1"/>
          </p:cNvSpPr>
          <p:nvPr>
            <p:ph sz="quarter" idx="12"/>
          </p:nvPr>
        </p:nvSpPr>
        <p:spPr>
          <a:xfrm>
            <a:off x="421164" y="1317094"/>
            <a:ext cx="3636198" cy="207749"/>
          </a:xfrm>
        </p:spPr>
        <p:txBody>
          <a:bodyPr/>
          <a:lstStyle>
            <a:lvl1pPr marL="0" indent="0">
              <a:buNone/>
              <a:defRPr sz="1500" b="0" cap="all" baseline="0">
                <a:latin typeface="+mj-lt"/>
              </a:defRPr>
            </a:lvl1pPr>
          </a:lstStyle>
          <a:p>
            <a:pPr lvl="0"/>
            <a:r>
              <a:rPr lang="en-US" dirty="0" smtClean="0"/>
              <a:t>Click to edit Master text styles</a:t>
            </a:r>
          </a:p>
        </p:txBody>
      </p:sp>
      <p:sp>
        <p:nvSpPr>
          <p:cNvPr id="14" name="Content Placeholder 13"/>
          <p:cNvSpPr>
            <a:spLocks noGrp="1"/>
          </p:cNvSpPr>
          <p:nvPr>
            <p:ph sz="quarter" idx="13"/>
          </p:nvPr>
        </p:nvSpPr>
        <p:spPr>
          <a:xfrm>
            <a:off x="5172413" y="1317094"/>
            <a:ext cx="3608269" cy="207749"/>
          </a:xfrm>
        </p:spPr>
        <p:txBody>
          <a:bodyPr/>
          <a:lstStyle>
            <a:lvl1pPr marL="0" indent="0">
              <a:buNone/>
              <a:defRPr lang="en-US" sz="1500" b="0" kern="1200" cap="all" baseline="0" dirty="0">
                <a:solidFill>
                  <a:schemeClr val="tx1">
                    <a:lumMod val="75000"/>
                    <a:lumOff val="25000"/>
                    <a:alpha val="99000"/>
                  </a:schemeClr>
                </a:solidFill>
                <a:latin typeface="+mj-lt"/>
                <a:ea typeface="+mn-ea"/>
                <a:cs typeface="+mn-cs"/>
              </a:defRPr>
            </a:lvl1pPr>
          </a:lstStyle>
          <a:p>
            <a:pPr marL="0" lvl="0" indent="0" algn="l" defTabSz="685864" rtl="0" eaLnBrk="1" latinLnBrk="0" hangingPunct="1">
              <a:lnSpc>
                <a:spcPct val="90000"/>
              </a:lnSpc>
              <a:spcBef>
                <a:spcPct val="20000"/>
              </a:spcBef>
              <a:buClr>
                <a:srgbClr val="00DCFF"/>
              </a:buClr>
              <a:buSzPct val="90000"/>
              <a:buFont typeface="Arial" pitchFamily="34" charset="0"/>
              <a:buNone/>
            </a:pPr>
            <a:r>
              <a:rPr lang="en-US" dirty="0" smtClean="0"/>
              <a:t>Click to edit Master text styles</a:t>
            </a:r>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
        <p:nvSpPr>
          <p:cNvPr id="9" name="Text Placeholder 8"/>
          <p:cNvSpPr>
            <a:spLocks noGrp="1"/>
          </p:cNvSpPr>
          <p:nvPr>
            <p:ph type="body" sz="quarter" idx="17"/>
          </p:nvPr>
        </p:nvSpPr>
        <p:spPr>
          <a:xfrm>
            <a:off x="435799" y="1619250"/>
            <a:ext cx="3527634" cy="2905125"/>
          </a:xfrm>
        </p:spPr>
        <p:txBody>
          <a:bodyPr vert="horz" wrap="square" lIns="0" tIns="0" rIns="0" bIns="0" rtlCol="0" anchor="ctr">
            <a:noAutofit/>
          </a:bodyPr>
          <a:lstStyle>
            <a:lvl1pPr>
              <a:spcAft>
                <a:spcPts val="900"/>
              </a:spcAft>
              <a:defRPr lang="en-US" sz="1200" dirty="0" smtClean="0"/>
            </a:lvl1pPr>
            <a:lvl2pPr>
              <a:spcAft>
                <a:spcPts val="900"/>
              </a:spcAft>
              <a:defRPr lang="en-US" sz="1100" baseline="0" dirty="0" smtClean="0"/>
            </a:lvl2pPr>
          </a:lstStyle>
          <a:p>
            <a:pPr marL="0" lvl="0" indent="0">
              <a:spcAft>
                <a:spcPts val="900"/>
              </a:spcAft>
              <a:buNone/>
            </a:pPr>
            <a:r>
              <a:rPr lang="en-US" dirty="0" smtClean="0"/>
              <a:t>Click to edit Master text styles</a:t>
            </a:r>
          </a:p>
          <a:p>
            <a:pPr marL="274357" lvl="1" indent="-205767"/>
            <a:r>
              <a:rPr lang="en-US" dirty="0" smtClean="0"/>
              <a:t>Second level</a:t>
            </a:r>
          </a:p>
        </p:txBody>
      </p:sp>
      <p:sp>
        <p:nvSpPr>
          <p:cNvPr id="18" name="Text Placeholder 8"/>
          <p:cNvSpPr>
            <a:spLocks noGrp="1"/>
          </p:cNvSpPr>
          <p:nvPr>
            <p:ph type="body" sz="quarter" idx="18"/>
          </p:nvPr>
        </p:nvSpPr>
        <p:spPr>
          <a:xfrm>
            <a:off x="5158964" y="1619250"/>
            <a:ext cx="3621718" cy="2905125"/>
          </a:xfrm>
        </p:spPr>
        <p:txBody>
          <a:bodyPr vert="horz" wrap="square" lIns="0" tIns="0" rIns="0" bIns="0" rtlCol="0" anchor="ctr">
            <a:noAutofit/>
          </a:bodyPr>
          <a:lstStyle>
            <a:lvl1pPr>
              <a:spcAft>
                <a:spcPts val="900"/>
              </a:spcAft>
              <a:defRPr lang="en-US" sz="1200" dirty="0" smtClean="0"/>
            </a:lvl1pPr>
            <a:lvl2pPr>
              <a:spcAft>
                <a:spcPts val="900"/>
              </a:spcAft>
              <a:defRPr lang="en-US" sz="1100" baseline="0" dirty="0" smtClean="0"/>
            </a:lvl2pPr>
          </a:lstStyle>
          <a:p>
            <a:pPr marL="0" lvl="0" indent="0">
              <a:spcAft>
                <a:spcPts val="900"/>
              </a:spcAft>
              <a:buNone/>
            </a:pPr>
            <a:r>
              <a:rPr lang="en-US" dirty="0" smtClean="0"/>
              <a:t>Click to edit Master text styles</a:t>
            </a:r>
          </a:p>
          <a:p>
            <a:pPr marL="274357" lvl="1" indent="-205767"/>
            <a:r>
              <a:rPr lang="en-US" dirty="0" smtClean="0"/>
              <a:t>Second level</a:t>
            </a:r>
          </a:p>
        </p:txBody>
      </p:sp>
      <p:sp>
        <p:nvSpPr>
          <p:cNvPr id="19" name="Title 1"/>
          <p:cNvSpPr>
            <a:spLocks noGrp="1"/>
          </p:cNvSpPr>
          <p:nvPr>
            <p:ph type="title"/>
          </p:nvPr>
        </p:nvSpPr>
        <p:spPr>
          <a:xfrm>
            <a:off x="435799" y="409575"/>
            <a:ext cx="8363938" cy="495301"/>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0" name="Text Placeholder 2"/>
          <p:cNvSpPr>
            <a:spLocks noGrp="1"/>
          </p:cNvSpPr>
          <p:nvPr>
            <p:ph type="body" idx="1"/>
          </p:nvPr>
        </p:nvSpPr>
        <p:spPr>
          <a:xfrm>
            <a:off x="457319" y="203123"/>
            <a:ext cx="8313075" cy="203314"/>
          </a:xfrm>
        </p:spPr>
        <p:txBody>
          <a:bodyPr anchor="t" anchorCtr="0">
            <a:noAutofit/>
          </a:bodyPr>
          <a:lstStyle>
            <a:lvl1pPr marL="0" indent="0">
              <a:lnSpc>
                <a:spcPct val="90000"/>
              </a:lnSpc>
              <a:spcBef>
                <a:spcPts val="0"/>
              </a:spcBef>
              <a:buNone/>
              <a:defRPr sz="1200" b="1" cap="all" baseline="0"/>
            </a:lvl1pPr>
            <a:lvl2pPr marL="342932" indent="0">
              <a:buNone/>
              <a:defRPr sz="1500" b="1"/>
            </a:lvl2pPr>
            <a:lvl3pPr marL="685864" indent="0">
              <a:buNone/>
              <a:defRPr sz="1400" b="1"/>
            </a:lvl3pPr>
            <a:lvl4pPr marL="1028796" indent="0">
              <a:buNone/>
              <a:defRPr sz="1200" b="1"/>
            </a:lvl4pPr>
            <a:lvl5pPr marL="1371728" indent="0">
              <a:buNone/>
              <a:defRPr sz="1200" b="1"/>
            </a:lvl5pPr>
            <a:lvl6pPr marL="1714660" indent="0">
              <a:buNone/>
              <a:defRPr sz="1200" b="1"/>
            </a:lvl6pPr>
            <a:lvl7pPr marL="2057592" indent="0">
              <a:buNone/>
              <a:defRPr sz="1200" b="1"/>
            </a:lvl7pPr>
            <a:lvl8pPr marL="2400524" indent="0">
              <a:buNone/>
              <a:defRPr sz="1200" b="1"/>
            </a:lvl8pPr>
            <a:lvl9pPr marL="2743456" indent="0">
              <a:buNone/>
              <a:defRPr sz="1200" b="1"/>
            </a:lvl9pPr>
          </a:lstStyle>
          <a:p>
            <a:pPr lvl="0"/>
            <a:r>
              <a:rPr lang="en-US" dirty="0" smtClean="0"/>
              <a:t>Click to edit Master text styles</a:t>
            </a:r>
          </a:p>
        </p:txBody>
      </p:sp>
    </p:spTree>
    <p:extLst>
      <p:ext uri="{BB962C8B-B14F-4D97-AF65-F5344CB8AC3E}">
        <p14:creationId xmlns:p14="http://schemas.microsoft.com/office/powerpoint/2010/main" val="1916406338"/>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484410961"/>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27663" y="1677541"/>
            <a:ext cx="7683913" cy="1194558"/>
          </a:xfrm>
        </p:spPr>
        <p:txBody>
          <a:bodyPr anchor="ctr">
            <a:spAutoFit/>
          </a:bodyPr>
          <a:lstStyle>
            <a:lvl1pPr algn="ctr">
              <a:lnSpc>
                <a:spcPct val="90000"/>
              </a:lnSpc>
              <a:defRPr sz="8600" b="1" u="none" spc="-225"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727663" y="3028317"/>
            <a:ext cx="7683913" cy="290849"/>
          </a:xfrm>
        </p:spPr>
        <p:txBody>
          <a:bodyPr/>
          <a:lstStyle>
            <a:lvl1pPr marL="0" indent="0" algn="ctr">
              <a:buNone/>
              <a:defRPr sz="2100"/>
            </a:lvl1pPr>
            <a:lvl2pPr marL="345327" indent="0">
              <a:buNone/>
              <a:defRPr/>
            </a:lvl2pPr>
            <a:lvl3pPr marL="641833" indent="0">
              <a:buNone/>
              <a:defRPr/>
            </a:lvl3pPr>
            <a:lvl4pPr marL="944292" indent="0">
              <a:buNone/>
              <a:defRPr/>
            </a:lvl4pPr>
            <a:lvl5pPr marL="1203883"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6626963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A1EE99-1DBD-4AF1-807D-AA4FEF9D3C97}" type="datetimeFigureOut">
              <a:rPr lang="en-US" smtClean="0">
                <a:solidFill>
                  <a:srgbClr val="292929">
                    <a:tint val="75000"/>
                  </a:srgbClr>
                </a:solidFill>
              </a:rPr>
              <a:pPr/>
              <a:t>6/25/2013</a:t>
            </a:fld>
            <a:endParaRPr lang="en-US" dirty="0">
              <a:solidFill>
                <a:srgbClr val="292929">
                  <a:tint val="75000"/>
                </a:srgbClr>
              </a:solidFill>
            </a:endParaRPr>
          </a:p>
        </p:txBody>
      </p:sp>
      <p:sp>
        <p:nvSpPr>
          <p:cNvPr id="5" name="Footer Placeholder 4"/>
          <p:cNvSpPr>
            <a:spLocks noGrp="1"/>
          </p:cNvSpPr>
          <p:nvPr>
            <p:ph type="ftr" sz="quarter" idx="11"/>
          </p:nvPr>
        </p:nvSpPr>
        <p:spPr/>
        <p:txBody>
          <a:bodyPr/>
          <a:lstStyle/>
          <a:p>
            <a:endParaRPr lang="en-US" dirty="0">
              <a:solidFill>
                <a:srgbClr val="292929">
                  <a:tint val="75000"/>
                </a:srgbClr>
              </a:solidFill>
            </a:endParaRPr>
          </a:p>
        </p:txBody>
      </p:sp>
      <p:sp>
        <p:nvSpPr>
          <p:cNvPr id="6" name="Slide Number Placeholder 5"/>
          <p:cNvSpPr>
            <a:spLocks noGrp="1"/>
          </p:cNvSpPr>
          <p:nvPr>
            <p:ph type="sldNum" sz="quarter" idx="12"/>
          </p:nvPr>
        </p:nvSpPr>
        <p:spPr/>
        <p:txBody>
          <a:bodyPr/>
          <a:lstStyle/>
          <a:p>
            <a:fld id="{30D071EF-414F-49C9-BDC8-02A0BE6C3784}"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339219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664797"/>
          </a:xfrm>
        </p:spPr>
        <p:txBody>
          <a:bodyPr/>
          <a:lstStyle>
            <a:lvl1pPr>
              <a:defRPr sz="48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9436" y="1085850"/>
            <a:ext cx="8363938" cy="38862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4610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89436" y="1085850"/>
            <a:ext cx="8363938" cy="38862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a:xfrm>
            <a:off x="389436" y="171451"/>
            <a:ext cx="8363938" cy="664797"/>
          </a:xfrm>
        </p:spPr>
        <p:txBody>
          <a:bodyPr/>
          <a:lstStyle>
            <a:lvl1pPr>
              <a:defRPr sz="4800"/>
            </a:lvl1pPr>
          </a:lstStyle>
          <a:p>
            <a:r>
              <a:rPr lang="en-US" smtClean="0"/>
              <a:t>Click to edit Master title style</a:t>
            </a:r>
            <a:endParaRPr lang="en-US"/>
          </a:p>
        </p:txBody>
      </p:sp>
    </p:spTree>
    <p:extLst>
      <p:ext uri="{BB962C8B-B14F-4D97-AF65-F5344CB8AC3E}">
        <p14:creationId xmlns:p14="http://schemas.microsoft.com/office/powerpoint/2010/main" val="279281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89436" y="1085850"/>
            <a:ext cx="8363938" cy="38862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1760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390627" y="1085850"/>
            <a:ext cx="4047274" cy="38862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4709672" y="1085850"/>
            <a:ext cx="4047274" cy="38862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38528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1"/>
          </p:nvPr>
        </p:nvSpPr>
        <p:spPr>
          <a:xfrm>
            <a:off x="390627" y="1085850"/>
            <a:ext cx="4047274" cy="38862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4709672" y="1085850"/>
            <a:ext cx="4047274" cy="38862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44808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3.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171451"/>
            <a:ext cx="8363938"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390627" y="1085850"/>
            <a:ext cx="8366320" cy="38862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71470716"/>
      </p:ext>
    </p:extLst>
  </p:cSld>
  <p:clrMap bg1="dk1" tx1="lt1" bg2="dk2" tx2="lt2" accent1="accent1" accent2="accent2" accent3="accent3" accent4="accent4" accent5="accent5" accent6="accent6" hlink="hlink" folHlink="folHlink"/>
  <p:sldLayoutIdLst>
    <p:sldLayoutId id="2147484083" r:id="rId1"/>
    <p:sldLayoutId id="2147484084" r:id="rId2"/>
    <p:sldLayoutId id="2147484097" r:id="rId3"/>
    <p:sldLayoutId id="2147484085" r:id="rId4"/>
    <p:sldLayoutId id="2147484086" r:id="rId5"/>
    <p:sldLayoutId id="2147484087" r:id="rId6"/>
    <p:sldLayoutId id="2147484088" r:id="rId7"/>
    <p:sldLayoutId id="2147484089" r:id="rId8"/>
    <p:sldLayoutId id="2147484090" r:id="rId9"/>
    <p:sldLayoutId id="2147484092" r:id="rId10"/>
    <p:sldLayoutId id="2147484098" r:id="rId11"/>
    <p:sldLayoutId id="2147484100" r:id="rId12"/>
    <p:sldLayoutId id="2147484099" r:id="rId13"/>
    <p:sldLayoutId id="2147484093" r:id="rId14"/>
    <p:sldLayoutId id="2147484094" r:id="rId15"/>
    <p:sldLayoutId id="2147484095" r:id="rId16"/>
    <p:sldLayoutId id="2147484096" r:id="rId1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CFCFC"/>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171451"/>
            <a:ext cx="8363938" cy="56784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085851"/>
            <a:ext cx="8363937" cy="150041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6908889"/>
      </p:ext>
    </p:extLst>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 id="2147484114" r:id="rId13"/>
    <p:sldLayoutId id="2147484115" r:id="rId14"/>
    <p:sldLayoutId id="2147484116" r:id="rId15"/>
    <p:sldLayoutId id="2147484117" r:id="rId16"/>
    <p:sldLayoutId id="2147484118" r:id="rId17"/>
    <p:sldLayoutId id="2147484119" r:id="rId18"/>
  </p:sldLayoutIdLst>
  <p:transition>
    <p:fade/>
  </p:transition>
  <p:timing>
    <p:tnLst>
      <p:par>
        <p:cTn id="1" dur="indefinite" restart="never" nodeType="tmRoot"/>
      </p:par>
    </p:tnLst>
  </p:timing>
  <p:txStyles>
    <p:titleStyle>
      <a:lvl1pPr algn="l" defTabSz="685835" rtl="0" eaLnBrk="1" latinLnBrk="0" hangingPunct="1">
        <a:lnSpc>
          <a:spcPct val="90000"/>
        </a:lnSpc>
        <a:spcBef>
          <a:spcPct val="0"/>
        </a:spcBef>
        <a:buNone/>
        <a:defRPr lang="en-US" sz="4100" b="0" kern="1200" cap="none" spc="-75" baseline="0" dirty="0" smtClean="0">
          <a:ln w="3175">
            <a:noFill/>
          </a:ln>
          <a:gradFill flip="none" rotWithShape="1">
            <a:gsLst>
              <a:gs pos="0">
                <a:srgbClr val="595959"/>
              </a:gs>
              <a:gs pos="86000">
                <a:srgbClr val="595959"/>
              </a:gs>
            </a:gsLst>
            <a:lin ang="5400000" scaled="0"/>
            <a:tileRect/>
          </a:gradFill>
          <a:effectLst/>
          <a:latin typeface="Segoe UI Light" pitchFamily="34" charset="0"/>
          <a:ea typeface="+mn-ea"/>
          <a:cs typeface="Arial" charset="0"/>
        </a:defRPr>
      </a:lvl1pPr>
    </p:titleStyle>
    <p:bodyStyle>
      <a:lvl1pPr marL="345312" indent="-345312" algn="l" defTabSz="685835" rtl="0" eaLnBrk="1" latinLnBrk="0" hangingPunct="1">
        <a:lnSpc>
          <a:spcPct val="90000"/>
        </a:lnSpc>
        <a:spcBef>
          <a:spcPct val="20000"/>
        </a:spcBef>
        <a:buSzPct val="80000"/>
        <a:buFont typeface="Arial" pitchFamily="34" charset="0"/>
        <a:buChar char="•"/>
        <a:defRPr sz="2400" kern="1200">
          <a:gradFill>
            <a:gsLst>
              <a:gs pos="0">
                <a:srgbClr val="595959"/>
              </a:gs>
              <a:gs pos="86000">
                <a:srgbClr val="595959"/>
              </a:gs>
            </a:gsLst>
            <a:lin ang="5400000" scaled="0"/>
          </a:gradFill>
          <a:latin typeface="+mn-lt"/>
          <a:ea typeface="+mn-ea"/>
          <a:cs typeface="+mn-cs"/>
        </a:defRPr>
      </a:lvl1pPr>
      <a:lvl2pPr marL="641807" indent="-296494" algn="l" defTabSz="685835" rtl="0" eaLnBrk="1" latinLnBrk="0" hangingPunct="1">
        <a:lnSpc>
          <a:spcPct val="90000"/>
        </a:lnSpc>
        <a:spcBef>
          <a:spcPct val="20000"/>
        </a:spcBef>
        <a:buSzPct val="80000"/>
        <a:buFont typeface="Arial" pitchFamily="34" charset="0"/>
        <a:buChar char="•"/>
        <a:defRPr sz="2100" kern="1200">
          <a:gradFill>
            <a:gsLst>
              <a:gs pos="0">
                <a:srgbClr val="595959"/>
              </a:gs>
              <a:gs pos="86000">
                <a:srgbClr val="595959"/>
              </a:gs>
            </a:gsLst>
            <a:lin ang="5400000" scaled="0"/>
          </a:gradFill>
          <a:latin typeface="+mn-lt"/>
          <a:ea typeface="+mn-ea"/>
          <a:cs typeface="+mn-cs"/>
        </a:defRPr>
      </a:lvl2pPr>
      <a:lvl3pPr marL="944253" indent="-302446" algn="l" defTabSz="685835" rtl="0" eaLnBrk="1" latinLnBrk="0" hangingPunct="1">
        <a:lnSpc>
          <a:spcPct val="90000"/>
        </a:lnSpc>
        <a:spcBef>
          <a:spcPct val="20000"/>
        </a:spcBef>
        <a:buSzPct val="80000"/>
        <a:buFont typeface="Arial" pitchFamily="34" charset="0"/>
        <a:buChar char="•"/>
        <a:defRPr sz="1800" kern="1200">
          <a:gradFill>
            <a:gsLst>
              <a:gs pos="0">
                <a:srgbClr val="595959"/>
              </a:gs>
              <a:gs pos="86000">
                <a:srgbClr val="595959"/>
              </a:gs>
            </a:gsLst>
            <a:lin ang="5400000" scaled="0"/>
          </a:gradFill>
          <a:latin typeface="+mn-lt"/>
          <a:ea typeface="+mn-ea"/>
          <a:cs typeface="+mn-cs"/>
        </a:defRPr>
      </a:lvl3pPr>
      <a:lvl4pPr marL="1203832" indent="-259580" algn="l" defTabSz="685835" rtl="0" eaLnBrk="1" latinLnBrk="0" hangingPunct="1">
        <a:lnSpc>
          <a:spcPct val="90000"/>
        </a:lnSpc>
        <a:spcBef>
          <a:spcPct val="20000"/>
        </a:spcBef>
        <a:buSzPct val="80000"/>
        <a:buFont typeface="Arial" pitchFamily="34" charset="0"/>
        <a:buChar char="•"/>
        <a:defRPr sz="1500" kern="1200">
          <a:gradFill>
            <a:gsLst>
              <a:gs pos="0">
                <a:srgbClr val="595959"/>
              </a:gs>
              <a:gs pos="86000">
                <a:srgbClr val="595959"/>
              </a:gs>
            </a:gsLst>
            <a:lin ang="5400000" scaled="0"/>
          </a:gradFill>
          <a:latin typeface="+mn-lt"/>
          <a:ea typeface="+mn-ea"/>
          <a:cs typeface="+mn-cs"/>
        </a:defRPr>
      </a:lvl4pPr>
      <a:lvl5pPr marL="1456268" indent="-252436" algn="l" defTabSz="685835" rtl="0" eaLnBrk="1" latinLnBrk="0" hangingPunct="1">
        <a:lnSpc>
          <a:spcPct val="90000"/>
        </a:lnSpc>
        <a:spcBef>
          <a:spcPct val="20000"/>
        </a:spcBef>
        <a:buSzPct val="80000"/>
        <a:buFont typeface="Arial" pitchFamily="34" charset="0"/>
        <a:buChar char="•"/>
        <a:defRPr sz="1500" kern="1200">
          <a:gradFill>
            <a:gsLst>
              <a:gs pos="0">
                <a:srgbClr val="595959"/>
              </a:gs>
              <a:gs pos="86000">
                <a:srgbClr val="595959"/>
              </a:gs>
            </a:gsLst>
            <a:lin ang="5400000" scaled="0"/>
          </a:gradFill>
          <a:latin typeface="+mn-lt"/>
          <a:ea typeface="+mn-ea"/>
          <a:cs typeface="+mn-cs"/>
        </a:defRPr>
      </a:lvl5pPr>
      <a:lvl6pPr marL="1886048"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965"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883"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801" indent="-171459" algn="l" defTabSz="685835"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35" rtl="0" eaLnBrk="1" latinLnBrk="0" hangingPunct="1">
        <a:defRPr sz="1400" kern="1200">
          <a:solidFill>
            <a:schemeClr val="tx1"/>
          </a:solidFill>
          <a:latin typeface="+mn-lt"/>
          <a:ea typeface="+mn-ea"/>
          <a:cs typeface="+mn-cs"/>
        </a:defRPr>
      </a:lvl1pPr>
      <a:lvl2pPr marL="342918" algn="l" defTabSz="685835" rtl="0" eaLnBrk="1" latinLnBrk="0" hangingPunct="1">
        <a:defRPr sz="1400" kern="1200">
          <a:solidFill>
            <a:schemeClr val="tx1"/>
          </a:solidFill>
          <a:latin typeface="+mn-lt"/>
          <a:ea typeface="+mn-ea"/>
          <a:cs typeface="+mn-cs"/>
        </a:defRPr>
      </a:lvl2pPr>
      <a:lvl3pPr marL="685835" algn="l" defTabSz="685835" rtl="0" eaLnBrk="1" latinLnBrk="0" hangingPunct="1">
        <a:defRPr sz="1400" kern="1200">
          <a:solidFill>
            <a:schemeClr val="tx1"/>
          </a:solidFill>
          <a:latin typeface="+mn-lt"/>
          <a:ea typeface="+mn-ea"/>
          <a:cs typeface="+mn-cs"/>
        </a:defRPr>
      </a:lvl3pPr>
      <a:lvl4pPr marL="1028753" algn="l" defTabSz="685835" rtl="0" eaLnBrk="1" latinLnBrk="0" hangingPunct="1">
        <a:defRPr sz="1400" kern="1200">
          <a:solidFill>
            <a:schemeClr val="tx1"/>
          </a:solidFill>
          <a:latin typeface="+mn-lt"/>
          <a:ea typeface="+mn-ea"/>
          <a:cs typeface="+mn-cs"/>
        </a:defRPr>
      </a:lvl4pPr>
      <a:lvl5pPr marL="1371671" algn="l" defTabSz="685835" rtl="0" eaLnBrk="1" latinLnBrk="0" hangingPunct="1">
        <a:defRPr sz="1400" kern="1200">
          <a:solidFill>
            <a:schemeClr val="tx1"/>
          </a:solidFill>
          <a:latin typeface="+mn-lt"/>
          <a:ea typeface="+mn-ea"/>
          <a:cs typeface="+mn-cs"/>
        </a:defRPr>
      </a:lvl5pPr>
      <a:lvl6pPr marL="1714588" algn="l" defTabSz="685835" rtl="0" eaLnBrk="1" latinLnBrk="0" hangingPunct="1">
        <a:defRPr sz="1400" kern="1200">
          <a:solidFill>
            <a:schemeClr val="tx1"/>
          </a:solidFill>
          <a:latin typeface="+mn-lt"/>
          <a:ea typeface="+mn-ea"/>
          <a:cs typeface="+mn-cs"/>
        </a:defRPr>
      </a:lvl6pPr>
      <a:lvl7pPr marL="2057506" algn="l" defTabSz="685835" rtl="0" eaLnBrk="1" latinLnBrk="0" hangingPunct="1">
        <a:defRPr sz="1400" kern="1200">
          <a:solidFill>
            <a:schemeClr val="tx1"/>
          </a:solidFill>
          <a:latin typeface="+mn-lt"/>
          <a:ea typeface="+mn-ea"/>
          <a:cs typeface="+mn-cs"/>
        </a:defRPr>
      </a:lvl7pPr>
      <a:lvl8pPr marL="2400424" algn="l" defTabSz="685835" rtl="0" eaLnBrk="1" latinLnBrk="0" hangingPunct="1">
        <a:defRPr sz="1400" kern="1200">
          <a:solidFill>
            <a:schemeClr val="tx1"/>
          </a:solidFill>
          <a:latin typeface="+mn-lt"/>
          <a:ea typeface="+mn-ea"/>
          <a:cs typeface="+mn-cs"/>
        </a:defRPr>
      </a:lvl8pPr>
      <a:lvl9pPr marL="2743341" algn="l" defTabSz="685835"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7859" y="147245"/>
            <a:ext cx="8363938" cy="872728"/>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4001" y="1263357"/>
            <a:ext cx="8363937" cy="1163396"/>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320" y="4767263"/>
            <a:ext cx="2132965" cy="273844"/>
          </a:xfrm>
          <a:prstGeom prst="rect">
            <a:avLst/>
          </a:prstGeom>
        </p:spPr>
        <p:txBody>
          <a:bodyPr vert="horz" lIns="68589" tIns="34295" rIns="68589" bIns="34295" rtlCol="0" anchor="ctr"/>
          <a:lstStyle>
            <a:lvl1pPr algn="l">
              <a:defRPr sz="900">
                <a:solidFill>
                  <a:schemeClr val="tx1">
                    <a:tint val="75000"/>
                  </a:schemeClr>
                </a:solidFill>
              </a:defRPr>
            </a:lvl1pPr>
          </a:lstStyle>
          <a:p>
            <a:pPr defTabSz="685864"/>
            <a:endParaRPr lang="en-US" dirty="0">
              <a:solidFill>
                <a:srgbClr val="292929">
                  <a:tint val="75000"/>
                </a:srgbClr>
              </a:solidFill>
            </a:endParaRPr>
          </a:p>
        </p:txBody>
      </p:sp>
      <p:sp>
        <p:nvSpPr>
          <p:cNvPr id="5" name="Footer Placeholder 4"/>
          <p:cNvSpPr>
            <a:spLocks noGrp="1"/>
          </p:cNvSpPr>
          <p:nvPr>
            <p:ph type="ftr" sz="quarter" idx="3"/>
          </p:nvPr>
        </p:nvSpPr>
        <p:spPr>
          <a:xfrm>
            <a:off x="3123823" y="4767263"/>
            <a:ext cx="2896354" cy="273844"/>
          </a:xfrm>
          <a:prstGeom prst="rect">
            <a:avLst/>
          </a:prstGeom>
        </p:spPr>
        <p:txBody>
          <a:bodyPr vert="horz" lIns="68589" tIns="34295" rIns="68589" bIns="34295" rtlCol="0" anchor="ctr"/>
          <a:lstStyle>
            <a:lvl1pPr algn="ctr">
              <a:defRPr sz="900">
                <a:solidFill>
                  <a:schemeClr val="tx1">
                    <a:tint val="75000"/>
                  </a:schemeClr>
                </a:solidFill>
              </a:defRPr>
            </a:lvl1pPr>
          </a:lstStyle>
          <a:p>
            <a:pPr defTabSz="685864"/>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6553717" y="4767263"/>
            <a:ext cx="2132964" cy="273844"/>
          </a:xfrm>
          <a:prstGeom prst="rect">
            <a:avLst/>
          </a:prstGeom>
        </p:spPr>
        <p:txBody>
          <a:bodyPr vert="horz" lIns="68589" tIns="34295" rIns="68589" bIns="34295" rtlCol="0" anchor="ctr"/>
          <a:lstStyle>
            <a:lvl1pPr algn="r">
              <a:defRPr sz="900">
                <a:solidFill>
                  <a:schemeClr val="tx1">
                    <a:tint val="75000"/>
                  </a:schemeClr>
                </a:solidFill>
              </a:defRPr>
            </a:lvl1pPr>
          </a:lstStyle>
          <a:p>
            <a:pPr defTabSz="685864"/>
            <a:fld id="{21E93C5E-8C73-40BE-A170-FB184A3270C1}" type="slidenum">
              <a:rPr lang="en-US" smtClean="0">
                <a:solidFill>
                  <a:srgbClr val="292929">
                    <a:tint val="75000"/>
                  </a:srgbClr>
                </a:solidFill>
              </a:rPr>
              <a:pPr defTabSz="685864"/>
              <a:t>‹#›</a:t>
            </a:fld>
            <a:endParaRPr lang="en-US" dirty="0">
              <a:solidFill>
                <a:srgbClr val="292929">
                  <a:tint val="75000"/>
                </a:srgbClr>
              </a:solidFill>
            </a:endParaRPr>
          </a:p>
        </p:txBody>
      </p:sp>
    </p:spTree>
    <p:extLst>
      <p:ext uri="{BB962C8B-B14F-4D97-AF65-F5344CB8AC3E}">
        <p14:creationId xmlns:p14="http://schemas.microsoft.com/office/powerpoint/2010/main" val="72327833"/>
      </p:ext>
    </p:extLst>
  </p:cSld>
  <p:clrMap bg1="lt1" tx1="dk1" bg2="lt2" tx2="dk2" accent1="accent1" accent2="accent2" accent3="accent3" accent4="accent4" accent5="accent5" accent6="accent6" hlink="hlink" folHlink="folHlink"/>
  <p:sldLayoutIdLst>
    <p:sldLayoutId id="2147484121"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Lst>
  <p:transition>
    <p:fade/>
  </p:transition>
  <p:timing>
    <p:tnLst>
      <p:par>
        <p:cTn id="1" dur="indefinite" restart="never" nodeType="tmRoot"/>
      </p:par>
    </p:tnLst>
  </p:timing>
  <p:hf hdr="0" dt="0"/>
  <p:txStyles>
    <p:titleStyle>
      <a:lvl1pPr algn="l" defTabSz="685864" rtl="0" eaLnBrk="1" latinLnBrk="0" hangingPunct="1">
        <a:lnSpc>
          <a:spcPct val="90000"/>
        </a:lnSpc>
        <a:spcBef>
          <a:spcPct val="0"/>
        </a:spcBef>
        <a:buNone/>
        <a:defRPr lang="en-US" sz="3600" b="0" kern="1200" cap="none" spc="-150" baseline="0" dirty="0" smtClean="0">
          <a:ln w="3175">
            <a:noFill/>
          </a:ln>
          <a:solidFill>
            <a:schemeClr val="tx1">
              <a:alpha val="98824"/>
            </a:schemeClr>
          </a:solidFill>
          <a:effectLst/>
          <a:latin typeface="+mn-lt"/>
          <a:ea typeface="+mn-ea"/>
          <a:cs typeface="Arial" charset="0"/>
        </a:defRPr>
      </a:lvl1pPr>
    </p:titleStyle>
    <p:bodyStyle>
      <a:lvl1pPr marL="345327" indent="-345327" algn="l" defTabSz="685864" rtl="0" eaLnBrk="1" latinLnBrk="0" hangingPunct="1">
        <a:lnSpc>
          <a:spcPct val="90000"/>
        </a:lnSpc>
        <a:spcBef>
          <a:spcPct val="20000"/>
        </a:spcBef>
        <a:buClr>
          <a:srgbClr val="00DCFF"/>
        </a:buClr>
        <a:buSzPct val="90000"/>
        <a:buFont typeface="Arial" pitchFamily="34" charset="0"/>
        <a:buChar char="•"/>
        <a:defRPr sz="1800" kern="1200">
          <a:solidFill>
            <a:schemeClr val="tx1">
              <a:lumMod val="75000"/>
              <a:lumOff val="25000"/>
              <a:alpha val="99000"/>
            </a:schemeClr>
          </a:solidFill>
          <a:latin typeface="+mn-lt"/>
          <a:ea typeface="+mn-ea"/>
          <a:cs typeface="+mn-cs"/>
        </a:defRPr>
      </a:lvl1pPr>
      <a:lvl2pPr marL="641833" indent="-296506" algn="l" defTabSz="685864" rtl="0" eaLnBrk="1" latinLnBrk="0" hangingPunct="1">
        <a:lnSpc>
          <a:spcPct val="90000"/>
        </a:lnSpc>
        <a:spcBef>
          <a:spcPct val="20000"/>
        </a:spcBef>
        <a:buClr>
          <a:srgbClr val="00DCFF"/>
        </a:buClr>
        <a:buSzPct val="90000"/>
        <a:buFont typeface="Arial" pitchFamily="34" charset="0"/>
        <a:buChar char="•"/>
        <a:defRPr sz="1500" kern="1200">
          <a:solidFill>
            <a:schemeClr val="tx1">
              <a:lumMod val="75000"/>
              <a:lumOff val="25000"/>
              <a:alpha val="99000"/>
            </a:schemeClr>
          </a:solidFill>
          <a:latin typeface="+mn-lt"/>
          <a:ea typeface="+mn-ea"/>
          <a:cs typeface="+mn-cs"/>
        </a:defRPr>
      </a:lvl2pPr>
      <a:lvl3pPr marL="944292" indent="-302459" algn="l" defTabSz="685864" rtl="0" eaLnBrk="1" latinLnBrk="0" hangingPunct="1">
        <a:lnSpc>
          <a:spcPct val="90000"/>
        </a:lnSpc>
        <a:spcBef>
          <a:spcPct val="20000"/>
        </a:spcBef>
        <a:buClr>
          <a:srgbClr val="00DCFF"/>
        </a:buClr>
        <a:buSzPct val="90000"/>
        <a:buFont typeface="Arial" pitchFamily="34" charset="0"/>
        <a:buChar char="•"/>
        <a:defRPr sz="1400" kern="1200">
          <a:solidFill>
            <a:schemeClr val="tx1">
              <a:lumMod val="75000"/>
              <a:lumOff val="25000"/>
              <a:alpha val="99000"/>
            </a:schemeClr>
          </a:solidFill>
          <a:latin typeface="+mn-lt"/>
          <a:ea typeface="+mn-ea"/>
          <a:cs typeface="+mn-cs"/>
        </a:defRPr>
      </a:lvl3pPr>
      <a:lvl4pPr marL="1203883" indent="-259591" algn="l" defTabSz="685864" rtl="0" eaLnBrk="1" latinLnBrk="0" hangingPunct="1">
        <a:lnSpc>
          <a:spcPct val="90000"/>
        </a:lnSpc>
        <a:spcBef>
          <a:spcPct val="20000"/>
        </a:spcBef>
        <a:buClr>
          <a:srgbClr val="00DCFF"/>
        </a:buClr>
        <a:buSzPct val="90000"/>
        <a:buFont typeface="Arial" pitchFamily="34" charset="0"/>
        <a:buChar char="•"/>
        <a:defRPr sz="1200" kern="1200">
          <a:solidFill>
            <a:schemeClr val="tx1">
              <a:lumMod val="75000"/>
              <a:lumOff val="25000"/>
              <a:alpha val="99000"/>
            </a:schemeClr>
          </a:solidFill>
          <a:latin typeface="+mn-lt"/>
          <a:ea typeface="+mn-ea"/>
          <a:cs typeface="+mn-cs"/>
        </a:defRPr>
      </a:lvl4pPr>
      <a:lvl5pPr marL="1456329" indent="-252446" algn="l" defTabSz="685864" rtl="0" eaLnBrk="1" latinLnBrk="0" hangingPunct="1">
        <a:lnSpc>
          <a:spcPct val="90000"/>
        </a:lnSpc>
        <a:spcBef>
          <a:spcPct val="20000"/>
        </a:spcBef>
        <a:buClr>
          <a:srgbClr val="00DCFF"/>
        </a:buClr>
        <a:buSzPct val="90000"/>
        <a:buFont typeface="Arial" pitchFamily="34" charset="0"/>
        <a:buChar char="•"/>
        <a:defRPr sz="1200" kern="1200">
          <a:solidFill>
            <a:schemeClr val="tx1">
              <a:lumMod val="75000"/>
              <a:lumOff val="25000"/>
              <a:alpha val="99000"/>
            </a:schemeClr>
          </a:solidFill>
          <a:latin typeface="+mn-lt"/>
          <a:ea typeface="+mn-ea"/>
          <a:cs typeface="+mn-cs"/>
        </a:defRPr>
      </a:lvl5pPr>
      <a:lvl6pPr marL="1886126"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058"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990"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922" indent="-171466" algn="l" defTabSz="685864"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64" rtl="0" eaLnBrk="1" latinLnBrk="0" hangingPunct="1">
        <a:defRPr sz="1400" kern="1200">
          <a:solidFill>
            <a:schemeClr val="tx1"/>
          </a:solidFill>
          <a:latin typeface="+mn-lt"/>
          <a:ea typeface="+mn-ea"/>
          <a:cs typeface="+mn-cs"/>
        </a:defRPr>
      </a:lvl1pPr>
      <a:lvl2pPr marL="342932" algn="l" defTabSz="685864" rtl="0" eaLnBrk="1" latinLnBrk="0" hangingPunct="1">
        <a:defRPr sz="1400" kern="1200">
          <a:solidFill>
            <a:schemeClr val="tx1"/>
          </a:solidFill>
          <a:latin typeface="+mn-lt"/>
          <a:ea typeface="+mn-ea"/>
          <a:cs typeface="+mn-cs"/>
        </a:defRPr>
      </a:lvl2pPr>
      <a:lvl3pPr marL="685864" algn="l" defTabSz="685864" rtl="0" eaLnBrk="1" latinLnBrk="0" hangingPunct="1">
        <a:defRPr sz="1400" kern="1200">
          <a:solidFill>
            <a:schemeClr val="tx1"/>
          </a:solidFill>
          <a:latin typeface="+mn-lt"/>
          <a:ea typeface="+mn-ea"/>
          <a:cs typeface="+mn-cs"/>
        </a:defRPr>
      </a:lvl3pPr>
      <a:lvl4pPr marL="1028796" algn="l" defTabSz="685864" rtl="0" eaLnBrk="1" latinLnBrk="0" hangingPunct="1">
        <a:defRPr sz="1400" kern="1200">
          <a:solidFill>
            <a:schemeClr val="tx1"/>
          </a:solidFill>
          <a:latin typeface="+mn-lt"/>
          <a:ea typeface="+mn-ea"/>
          <a:cs typeface="+mn-cs"/>
        </a:defRPr>
      </a:lvl4pPr>
      <a:lvl5pPr marL="1371728" algn="l" defTabSz="685864" rtl="0" eaLnBrk="1" latinLnBrk="0" hangingPunct="1">
        <a:defRPr sz="1400" kern="1200">
          <a:solidFill>
            <a:schemeClr val="tx1"/>
          </a:solidFill>
          <a:latin typeface="+mn-lt"/>
          <a:ea typeface="+mn-ea"/>
          <a:cs typeface="+mn-cs"/>
        </a:defRPr>
      </a:lvl5pPr>
      <a:lvl6pPr marL="1714660" algn="l" defTabSz="685864" rtl="0" eaLnBrk="1" latinLnBrk="0" hangingPunct="1">
        <a:defRPr sz="1400" kern="1200">
          <a:solidFill>
            <a:schemeClr val="tx1"/>
          </a:solidFill>
          <a:latin typeface="+mn-lt"/>
          <a:ea typeface="+mn-ea"/>
          <a:cs typeface="+mn-cs"/>
        </a:defRPr>
      </a:lvl6pPr>
      <a:lvl7pPr marL="2057592" algn="l" defTabSz="685864" rtl="0" eaLnBrk="1" latinLnBrk="0" hangingPunct="1">
        <a:defRPr sz="1400" kern="1200">
          <a:solidFill>
            <a:schemeClr val="tx1"/>
          </a:solidFill>
          <a:latin typeface="+mn-lt"/>
          <a:ea typeface="+mn-ea"/>
          <a:cs typeface="+mn-cs"/>
        </a:defRPr>
      </a:lvl7pPr>
      <a:lvl8pPr marL="2400524" algn="l" defTabSz="685864" rtl="0" eaLnBrk="1" latinLnBrk="0" hangingPunct="1">
        <a:defRPr sz="1400" kern="1200">
          <a:solidFill>
            <a:schemeClr val="tx1"/>
          </a:solidFill>
          <a:latin typeface="+mn-lt"/>
          <a:ea typeface="+mn-ea"/>
          <a:cs typeface="+mn-cs"/>
        </a:defRPr>
      </a:lvl8pPr>
      <a:lvl9pPr marL="2743456" algn="l" defTabSz="685864"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212" y="1415958"/>
            <a:ext cx="7680340" cy="914096"/>
          </a:xfrm>
        </p:spPr>
        <p:txBody>
          <a:bodyPr/>
          <a:lstStyle/>
          <a:p>
            <a:pPr algn="ctr"/>
            <a:r>
              <a:rPr lang="en-US" dirty="0" smtClean="0"/>
              <a:t>IE11 Preview is here!</a:t>
            </a:r>
            <a:endParaRPr lang="en-US" dirty="0"/>
          </a:p>
        </p:txBody>
      </p:sp>
      <p:sp>
        <p:nvSpPr>
          <p:cNvPr id="3" name="Text Placeholder 2"/>
          <p:cNvSpPr>
            <a:spLocks noGrp="1"/>
          </p:cNvSpPr>
          <p:nvPr>
            <p:ph type="body" sz="quarter" idx="12"/>
          </p:nvPr>
        </p:nvSpPr>
        <p:spPr/>
        <p:txBody>
          <a:bodyPr/>
          <a:lstStyle/>
          <a:p>
            <a:r>
              <a:rPr lang="en-US" dirty="0" smtClean="0"/>
              <a:t>Briefing prepared for the </a:t>
            </a:r>
            <a:br>
              <a:rPr lang="en-US" dirty="0" smtClean="0"/>
            </a:br>
            <a:r>
              <a:rPr lang="en-US" b="1" dirty="0" smtClean="0"/>
              <a:t>IE MVPs </a:t>
            </a:r>
            <a:r>
              <a:rPr lang="en-US" dirty="0" smtClean="0"/>
              <a:t>and </a:t>
            </a:r>
            <a:r>
              <a:rPr lang="en-US" b="1" dirty="0" smtClean="0"/>
              <a:t>IE userAgents </a:t>
            </a:r>
            <a:r>
              <a:rPr lang="en-US" dirty="0" smtClean="0"/>
              <a:t>communities</a:t>
            </a:r>
            <a:endParaRPr lang="en-US" dirty="0"/>
          </a:p>
        </p:txBody>
      </p:sp>
    </p:spTree>
    <p:extLst>
      <p:ext uri="{BB962C8B-B14F-4D97-AF65-F5344CB8AC3E}">
        <p14:creationId xmlns:p14="http://schemas.microsoft.com/office/powerpoint/2010/main" val="3413003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20738" y="2312102"/>
            <a:ext cx="8019162" cy="747897"/>
          </a:xfrm>
          <a:prstGeom prst="rect">
            <a:avLst/>
          </a:prstGeom>
        </p:spPr>
        <p:txBody>
          <a:bodyPr vert="horz" wrap="square" lIns="0" tIns="0" rIns="0" bIns="0" rtlCol="0" anchor="ctr" anchorCtr="0">
            <a:spAutoFit/>
          </a:bodyPr>
          <a:lstStyle>
            <a:lvl1pPr algn="l" defTabSz="914363" rtl="0" eaLnBrk="1" latinLnBrk="0" hangingPunct="1">
              <a:lnSpc>
                <a:spcPct val="90000"/>
              </a:lnSpc>
              <a:spcBef>
                <a:spcPct val="0"/>
              </a:spcBef>
              <a:buNone/>
              <a:defRPr lang="en-US" sz="5400" b="0" kern="1200" cap="none" spc="0" baseline="0">
                <a:ln w="3175">
                  <a:noFill/>
                </a:ln>
                <a:solidFill>
                  <a:schemeClr val="tx1">
                    <a:alpha val="99000"/>
                  </a:schemeClr>
                </a:solidFill>
                <a:effectLst/>
                <a:latin typeface="+mj-lt"/>
                <a:ea typeface="+mn-ea"/>
                <a:cs typeface="Arial" charset="0"/>
              </a:defRPr>
            </a:lvl1pPr>
          </a:lstStyle>
          <a:p>
            <a:pPr algn="ctr"/>
            <a:r>
              <a:rPr lang="en-US" dirty="0" smtClean="0"/>
              <a:t>http://modern.IE</a:t>
            </a:r>
            <a:endParaRPr lang="en-US" dirty="0"/>
          </a:p>
        </p:txBody>
      </p:sp>
    </p:spTree>
    <p:extLst>
      <p:ext uri="{BB962C8B-B14F-4D97-AF65-F5344CB8AC3E}">
        <p14:creationId xmlns:p14="http://schemas.microsoft.com/office/powerpoint/2010/main" val="2624191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solidFill>
                  <a:srgbClr val="00B050">
                    <a:alpha val="99000"/>
                  </a:srgbClr>
                </a:solidFill>
              </a:rPr>
              <a:t>IE11 Preview – </a:t>
            </a:r>
            <a:r>
              <a:rPr lang="en-US" sz="4400" dirty="0" smtClean="0">
                <a:solidFill>
                  <a:srgbClr val="00B050">
                    <a:alpha val="99000"/>
                  </a:srgbClr>
                </a:solidFill>
              </a:rPr>
              <a:t>What’s New</a:t>
            </a:r>
            <a:endParaRPr lang="en-US" sz="4400" dirty="0">
              <a:solidFill>
                <a:srgbClr val="00B050">
                  <a:alpha val="99000"/>
                </a:srgbClr>
              </a:solidFill>
            </a:endParaRPr>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
        <p:nvSpPr>
          <p:cNvPr id="3" name="Text Placeholder 2"/>
          <p:cNvSpPr>
            <a:spLocks noGrp="1"/>
          </p:cNvSpPr>
          <p:nvPr>
            <p:ph type="body" sz="quarter" idx="10"/>
          </p:nvPr>
        </p:nvSpPr>
        <p:spPr>
          <a:xfrm>
            <a:off x="389436" y="1085850"/>
            <a:ext cx="8363938" cy="3551229"/>
          </a:xfrm>
        </p:spPr>
        <p:txBody>
          <a:bodyPr/>
          <a:lstStyle/>
          <a:p>
            <a:pPr marL="459582" lvl="0" indent="-457200">
              <a:buFont typeface="Arial" panose="020B0604020202020204" pitchFamily="34" charset="0"/>
              <a:buChar char="•"/>
            </a:pPr>
            <a:r>
              <a:rPr lang="en-US" sz="3200" b="1" dirty="0"/>
              <a:t>Improved </a:t>
            </a:r>
            <a:r>
              <a:rPr lang="en-US" sz="3200" b="1" dirty="0" smtClean="0"/>
              <a:t>compatibility</a:t>
            </a:r>
            <a:endParaRPr lang="en-US" sz="3200" b="1" dirty="0"/>
          </a:p>
          <a:p>
            <a:pPr marL="459582" lvl="0" indent="-457200">
              <a:buFont typeface="Arial" panose="020B0604020202020204" pitchFamily="34" charset="0"/>
              <a:buChar char="•"/>
            </a:pPr>
            <a:r>
              <a:rPr lang="en-US" sz="3200" b="1" dirty="0"/>
              <a:t>Faster web </a:t>
            </a:r>
            <a:r>
              <a:rPr lang="en-US" sz="3200" b="1" dirty="0" smtClean="0"/>
              <a:t>browsing</a:t>
            </a:r>
            <a:endParaRPr lang="en-US" sz="3200" dirty="0"/>
          </a:p>
          <a:p>
            <a:pPr marL="459582" lvl="0" indent="-457200">
              <a:buFont typeface="Arial" panose="020B0604020202020204" pitchFamily="34" charset="0"/>
              <a:buChar char="•"/>
            </a:pPr>
            <a:r>
              <a:rPr lang="en-US" sz="3200" b="1" dirty="0"/>
              <a:t>Rich, hyper-fast 2D and 3D </a:t>
            </a:r>
            <a:r>
              <a:rPr lang="en-US" sz="3200" b="1" dirty="0" smtClean="0"/>
              <a:t>experiences</a:t>
            </a:r>
            <a:endParaRPr lang="en-US" sz="3200" dirty="0"/>
          </a:p>
          <a:p>
            <a:pPr marL="459582" lvl="0" indent="-457200">
              <a:buFont typeface="Arial" panose="020B0604020202020204" pitchFamily="34" charset="0"/>
              <a:buChar char="•"/>
            </a:pPr>
            <a:r>
              <a:rPr lang="en-US" sz="3200" b="1" dirty="0"/>
              <a:t>Great on all your screens, large and </a:t>
            </a:r>
            <a:r>
              <a:rPr lang="en-US" sz="3200" b="1" dirty="0" smtClean="0"/>
              <a:t>small</a:t>
            </a:r>
            <a:endParaRPr lang="en-US" sz="3200" b="1" dirty="0"/>
          </a:p>
          <a:p>
            <a:pPr marL="459582" lvl="0" indent="-457200">
              <a:buFont typeface="Arial" panose="020B0604020202020204" pitchFamily="34" charset="0"/>
              <a:buChar char="•"/>
            </a:pPr>
            <a:r>
              <a:rPr lang="en-US" sz="3200" b="1" dirty="0"/>
              <a:t>Fast and fluid </a:t>
            </a:r>
            <a:r>
              <a:rPr lang="en-US" sz="3200" b="1" dirty="0" smtClean="0"/>
              <a:t>navigation</a:t>
            </a:r>
            <a:endParaRPr lang="en-US" sz="3200" dirty="0"/>
          </a:p>
          <a:p>
            <a:pPr marL="459582" lvl="0" indent="-457200">
              <a:buFont typeface="Arial" panose="020B0604020202020204" pitchFamily="34" charset="0"/>
              <a:buChar char="•"/>
            </a:pPr>
            <a:r>
              <a:rPr lang="en-US" sz="3200" b="1" dirty="0"/>
              <a:t>A single web platform embracing modern </a:t>
            </a:r>
            <a:r>
              <a:rPr lang="en-US" sz="3200" b="1" dirty="0" smtClean="0"/>
              <a:t>standards</a:t>
            </a:r>
            <a:endParaRPr lang="en-US" sz="3200" dirty="0"/>
          </a:p>
        </p:txBody>
      </p:sp>
    </p:spTree>
    <p:extLst>
      <p:ext uri="{BB962C8B-B14F-4D97-AF65-F5344CB8AC3E}">
        <p14:creationId xmlns:p14="http://schemas.microsoft.com/office/powerpoint/2010/main" val="26135664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609398"/>
          </a:xfrm>
        </p:spPr>
        <p:txBody>
          <a:bodyPr/>
          <a:lstStyle/>
          <a:p>
            <a:r>
              <a:rPr lang="en-US" sz="4400" b="1" dirty="0" smtClean="0">
                <a:solidFill>
                  <a:srgbClr val="00B050">
                    <a:alpha val="99000"/>
                  </a:srgbClr>
                </a:solidFill>
              </a:rPr>
              <a:t>IE11 Preview – </a:t>
            </a:r>
            <a:r>
              <a:rPr lang="en-US" sz="4400" dirty="0" smtClean="0">
                <a:solidFill>
                  <a:srgbClr val="00B050">
                    <a:alpha val="99000"/>
                  </a:srgbClr>
                </a:solidFill>
              </a:rPr>
              <a:t>Features for Users</a:t>
            </a:r>
            <a:endParaRPr lang="en-US" sz="4400" dirty="0">
              <a:solidFill>
                <a:srgbClr val="00B050">
                  <a:alpha val="99000"/>
                </a:srgbClr>
              </a:solidFill>
            </a:endParaRPr>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
        <p:nvSpPr>
          <p:cNvPr id="3" name="Text Placeholder 2"/>
          <p:cNvSpPr>
            <a:spLocks noGrp="1"/>
          </p:cNvSpPr>
          <p:nvPr>
            <p:ph type="body" sz="quarter" idx="10"/>
          </p:nvPr>
        </p:nvSpPr>
        <p:spPr>
          <a:xfrm>
            <a:off x="389436" y="1085850"/>
            <a:ext cx="8363938" cy="3751796"/>
          </a:xfrm>
        </p:spPr>
        <p:txBody>
          <a:bodyPr/>
          <a:lstStyle/>
          <a:p>
            <a:r>
              <a:rPr lang="en-US" sz="2000" dirty="0">
                <a:solidFill>
                  <a:schemeClr val="tx1"/>
                </a:solidFill>
              </a:rPr>
              <a:t>Internet Explorer 11 Preview enables the next generation of web apps, games, and media consumption.  </a:t>
            </a:r>
            <a:r>
              <a:rPr lang="en-US" sz="2000" dirty="0" smtClean="0">
                <a:solidFill>
                  <a:schemeClr val="tx1"/>
                </a:solidFill>
              </a:rPr>
              <a:t>New </a:t>
            </a:r>
            <a:r>
              <a:rPr lang="en-US" sz="2000" dirty="0">
                <a:solidFill>
                  <a:schemeClr val="tx1"/>
                </a:solidFill>
              </a:rPr>
              <a:t>and improved </a:t>
            </a:r>
            <a:r>
              <a:rPr lang="en-US" sz="2000" dirty="0" smtClean="0">
                <a:solidFill>
                  <a:schemeClr val="tx1"/>
                </a:solidFill>
              </a:rPr>
              <a:t>features</a:t>
            </a:r>
            <a:r>
              <a:rPr lang="en-US" sz="2000" dirty="0">
                <a:solidFill>
                  <a:schemeClr val="tx1"/>
                </a:solidFill>
              </a:rPr>
              <a:t> </a:t>
            </a:r>
            <a:r>
              <a:rPr lang="en-US" sz="2000" dirty="0" smtClean="0">
                <a:solidFill>
                  <a:schemeClr val="tx1"/>
                </a:solidFill>
              </a:rPr>
              <a:t>for users include:</a:t>
            </a:r>
            <a:endParaRPr lang="en-US" sz="2000" b="1" dirty="0" smtClean="0"/>
          </a:p>
          <a:p>
            <a:pPr marL="459582" lvl="0" indent="-457200">
              <a:buFont typeface="Arial" panose="020B0604020202020204" pitchFamily="34" charset="0"/>
              <a:buChar char="•"/>
            </a:pPr>
            <a:r>
              <a:rPr lang="en-US" sz="3200" b="1" dirty="0"/>
              <a:t>Perfect for </a:t>
            </a:r>
            <a:r>
              <a:rPr lang="en-US" sz="3200" b="1" dirty="0"/>
              <a:t>touch</a:t>
            </a:r>
            <a:endParaRPr lang="en-US" sz="3200" b="1" dirty="0"/>
          </a:p>
          <a:p>
            <a:pPr marL="459582" lvl="0" indent="-457200">
              <a:buFont typeface="Arial" panose="020B0604020202020204" pitchFamily="34" charset="0"/>
              <a:buChar char="•"/>
            </a:pPr>
            <a:r>
              <a:rPr lang="en-US" sz="3200" b="1" dirty="0"/>
              <a:t>Better </a:t>
            </a:r>
            <a:r>
              <a:rPr lang="en-US" sz="3200" b="1" dirty="0"/>
              <a:t>browsing</a:t>
            </a:r>
          </a:p>
          <a:p>
            <a:pPr marL="459582" lvl="0" indent="-457200">
              <a:buFont typeface="Arial" panose="020B0604020202020204" pitchFamily="34" charset="0"/>
              <a:buChar char="•"/>
            </a:pPr>
            <a:r>
              <a:rPr lang="en-US" sz="3200" b="1" dirty="0"/>
              <a:t>Pinned sites</a:t>
            </a:r>
            <a:endParaRPr lang="en-US" sz="3200" b="1" dirty="0"/>
          </a:p>
          <a:p>
            <a:pPr marL="459582" lvl="0" indent="-457200">
              <a:buFont typeface="Arial" panose="020B0604020202020204" pitchFamily="34" charset="0"/>
              <a:buChar char="•"/>
            </a:pPr>
            <a:r>
              <a:rPr lang="en-US" sz="3200" b="1" dirty="0"/>
              <a:t>Click to </a:t>
            </a:r>
            <a:r>
              <a:rPr lang="en-US" sz="3200" b="1" dirty="0"/>
              <a:t>call</a:t>
            </a:r>
            <a:endParaRPr lang="en-US" sz="3200" b="1" dirty="0"/>
          </a:p>
          <a:p>
            <a:pPr marL="459582" lvl="0" indent="-457200">
              <a:buFont typeface="Arial" panose="020B0604020202020204" pitchFamily="34" charset="0"/>
              <a:buChar char="•"/>
            </a:pPr>
            <a:r>
              <a:rPr lang="en-US" sz="3200" b="1" dirty="0"/>
              <a:t>Syncing across </a:t>
            </a:r>
            <a:r>
              <a:rPr lang="en-US" sz="3200" b="1" dirty="0"/>
              <a:t>devices</a:t>
            </a:r>
            <a:endParaRPr lang="en-US" sz="3200" b="1" dirty="0"/>
          </a:p>
          <a:p>
            <a:pPr marL="459582" lvl="0" indent="-457200">
              <a:buFont typeface="Arial" panose="020B0604020202020204" pitchFamily="34" charset="0"/>
              <a:buChar char="•"/>
            </a:pPr>
            <a:r>
              <a:rPr lang="en-US" sz="3200" b="1" dirty="0"/>
              <a:t>Windows 8.1 Preview </a:t>
            </a:r>
            <a:r>
              <a:rPr lang="en-US" sz="3200" b="1" dirty="0"/>
              <a:t>integration</a:t>
            </a:r>
            <a:endParaRPr lang="en-US" sz="3200" b="1" dirty="0"/>
          </a:p>
        </p:txBody>
      </p:sp>
    </p:spTree>
    <p:extLst>
      <p:ext uri="{BB962C8B-B14F-4D97-AF65-F5344CB8AC3E}">
        <p14:creationId xmlns:p14="http://schemas.microsoft.com/office/powerpoint/2010/main" val="298242734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609398"/>
          </a:xfrm>
        </p:spPr>
        <p:txBody>
          <a:bodyPr/>
          <a:lstStyle/>
          <a:p>
            <a:r>
              <a:rPr lang="en-US" sz="4400" b="1" dirty="0" smtClean="0">
                <a:solidFill>
                  <a:srgbClr val="00B050">
                    <a:alpha val="99000"/>
                  </a:srgbClr>
                </a:solidFill>
              </a:rPr>
              <a:t>IE11 Preview – </a:t>
            </a:r>
            <a:r>
              <a:rPr lang="en-US" sz="4400" dirty="0" smtClean="0">
                <a:solidFill>
                  <a:srgbClr val="00B050">
                    <a:alpha val="99000"/>
                  </a:srgbClr>
                </a:solidFill>
              </a:rPr>
              <a:t>Features for IT Pros</a:t>
            </a:r>
            <a:endParaRPr lang="en-US" sz="4400" dirty="0">
              <a:solidFill>
                <a:srgbClr val="00B050">
                  <a:alpha val="99000"/>
                </a:srgbClr>
              </a:solidFill>
            </a:endParaRPr>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
        <p:nvSpPr>
          <p:cNvPr id="3" name="Text Placeholder 2"/>
          <p:cNvSpPr>
            <a:spLocks noGrp="1"/>
          </p:cNvSpPr>
          <p:nvPr>
            <p:ph type="body" sz="quarter" idx="10"/>
          </p:nvPr>
        </p:nvSpPr>
        <p:spPr>
          <a:xfrm>
            <a:off x="389436" y="1085850"/>
            <a:ext cx="8363938" cy="2962862"/>
          </a:xfrm>
        </p:spPr>
        <p:txBody>
          <a:bodyPr/>
          <a:lstStyle/>
          <a:p>
            <a:r>
              <a:rPr lang="en-US" sz="2000" dirty="0">
                <a:solidFill>
                  <a:schemeClr val="tx1"/>
                </a:solidFill>
              </a:rPr>
              <a:t>Internet Explorer 11 Preview supports the special needs of enterprises, to help reduce deployment, management, and support costs.  New and improved features for users include</a:t>
            </a:r>
            <a:r>
              <a:rPr lang="en-US" sz="2000" dirty="0" smtClean="0">
                <a:solidFill>
                  <a:schemeClr val="tx1"/>
                </a:solidFill>
              </a:rPr>
              <a:t>:</a:t>
            </a:r>
          </a:p>
          <a:p>
            <a:pPr marL="459582" lvl="0" indent="-457200">
              <a:buFont typeface="Arial" panose="020B0604020202020204" pitchFamily="34" charset="0"/>
              <a:buChar char="•"/>
            </a:pPr>
            <a:r>
              <a:rPr lang="en-US" sz="3200" b="1" dirty="0"/>
              <a:t>Enhanced Protected Mode (EPM) on by </a:t>
            </a:r>
            <a:r>
              <a:rPr lang="en-US" sz="3200" b="1" dirty="0"/>
              <a:t>default</a:t>
            </a:r>
          </a:p>
          <a:p>
            <a:pPr marL="459582" lvl="0" indent="-457200">
              <a:buFont typeface="Arial" panose="020B0604020202020204" pitchFamily="34" charset="0"/>
              <a:buChar char="•"/>
            </a:pPr>
            <a:r>
              <a:rPr lang="en-US" sz="3200" b="1" dirty="0"/>
              <a:t>Flash</a:t>
            </a:r>
          </a:p>
          <a:p>
            <a:pPr marL="459582" lvl="0" indent="-457200">
              <a:buFont typeface="Arial" panose="020B0604020202020204" pitchFamily="34" charset="0"/>
              <a:buChar char="•"/>
            </a:pPr>
            <a:r>
              <a:rPr lang="en-US" sz="3200" b="1" dirty="0"/>
              <a:t>New Group </a:t>
            </a:r>
            <a:r>
              <a:rPr lang="en-US" sz="3200" b="1" dirty="0"/>
              <a:t>Policies</a:t>
            </a:r>
          </a:p>
          <a:p>
            <a:pPr marL="459582" lvl="0" indent="-457200">
              <a:buFont typeface="Arial" panose="020B0604020202020204" pitchFamily="34" charset="0"/>
              <a:buChar char="•"/>
            </a:pPr>
            <a:r>
              <a:rPr lang="en-US" sz="3200" b="1" dirty="0"/>
              <a:t>Do Not Track (DNT) </a:t>
            </a:r>
            <a:r>
              <a:rPr lang="en-US" sz="3200" b="1" dirty="0"/>
              <a:t>exceptions</a:t>
            </a:r>
            <a:endParaRPr lang="en-US" sz="3200" b="1" dirty="0"/>
          </a:p>
        </p:txBody>
      </p:sp>
    </p:spTree>
    <p:extLst>
      <p:ext uri="{BB962C8B-B14F-4D97-AF65-F5344CB8AC3E}">
        <p14:creationId xmlns:p14="http://schemas.microsoft.com/office/powerpoint/2010/main" val="204446461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1"/>
            <a:ext cx="8363938" cy="609398"/>
          </a:xfrm>
        </p:spPr>
        <p:txBody>
          <a:bodyPr/>
          <a:lstStyle/>
          <a:p>
            <a:r>
              <a:rPr lang="en-US" sz="4400" b="1" dirty="0" smtClean="0">
                <a:solidFill>
                  <a:srgbClr val="00B050">
                    <a:alpha val="99000"/>
                  </a:srgbClr>
                </a:solidFill>
              </a:rPr>
              <a:t>IE11 Preview – </a:t>
            </a:r>
            <a:r>
              <a:rPr lang="en-US" sz="4400" dirty="0" smtClean="0">
                <a:solidFill>
                  <a:srgbClr val="00B050">
                    <a:alpha val="99000"/>
                  </a:srgbClr>
                </a:solidFill>
              </a:rPr>
              <a:t>Features for </a:t>
            </a:r>
            <a:r>
              <a:rPr lang="en-US" sz="4400" dirty="0" err="1" smtClean="0">
                <a:solidFill>
                  <a:srgbClr val="00B050">
                    <a:alpha val="99000"/>
                  </a:srgbClr>
                </a:solidFill>
              </a:rPr>
              <a:t>WebDevs</a:t>
            </a:r>
            <a:endParaRPr lang="en-US" sz="4400" dirty="0">
              <a:solidFill>
                <a:srgbClr val="00B050">
                  <a:alpha val="99000"/>
                </a:srgbClr>
              </a:solidFill>
            </a:endParaRPr>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
        <p:nvSpPr>
          <p:cNvPr id="3" name="Text Placeholder 2"/>
          <p:cNvSpPr>
            <a:spLocks noGrp="1"/>
          </p:cNvSpPr>
          <p:nvPr>
            <p:ph type="body" sz="quarter" idx="10"/>
          </p:nvPr>
        </p:nvSpPr>
        <p:spPr>
          <a:xfrm>
            <a:off x="389436" y="1085850"/>
            <a:ext cx="8363938" cy="2962862"/>
          </a:xfrm>
        </p:spPr>
        <p:txBody>
          <a:bodyPr/>
          <a:lstStyle/>
          <a:p>
            <a:r>
              <a:rPr lang="en-US" sz="2000" dirty="0">
                <a:solidFill>
                  <a:schemeClr val="tx1"/>
                </a:solidFill>
              </a:rPr>
              <a:t>Optimized for touch and with support for more web standards than ever, Internet Explorer 11 Preview puts sites closer to users in Windows, offers premier security, and includes developer tools that help code across browsers (and even apps). For starters</a:t>
            </a:r>
            <a:r>
              <a:rPr lang="en-US" sz="2000" dirty="0" smtClean="0">
                <a:solidFill>
                  <a:schemeClr val="tx1"/>
                </a:solidFill>
              </a:rPr>
              <a:t>:</a:t>
            </a:r>
          </a:p>
          <a:p>
            <a:pPr marL="459582" lvl="0" indent="-457200">
              <a:buFont typeface="Arial" panose="020B0604020202020204" pitchFamily="34" charset="0"/>
              <a:buChar char="•"/>
            </a:pPr>
            <a:r>
              <a:rPr lang="en-US" sz="3200" b="1" dirty="0"/>
              <a:t>Modern web </a:t>
            </a:r>
            <a:r>
              <a:rPr lang="en-US" sz="3200" b="1" dirty="0"/>
              <a:t>standards</a:t>
            </a:r>
          </a:p>
          <a:p>
            <a:pPr marL="459582" lvl="0" indent="-457200">
              <a:buFont typeface="Arial" panose="020B0604020202020204" pitchFamily="34" charset="0"/>
              <a:buChar char="•"/>
            </a:pPr>
            <a:r>
              <a:rPr lang="en-US" sz="3200" b="1" dirty="0"/>
              <a:t>New F12 Developer </a:t>
            </a:r>
            <a:r>
              <a:rPr lang="en-US" sz="3200" b="1" dirty="0"/>
              <a:t>Tools</a:t>
            </a:r>
          </a:p>
          <a:p>
            <a:pPr marL="459582" lvl="0" indent="-457200">
              <a:buFont typeface="Arial" panose="020B0604020202020204" pitchFamily="34" charset="0"/>
              <a:buChar char="•"/>
            </a:pPr>
            <a:r>
              <a:rPr lang="en-US" sz="3200" b="1" dirty="0"/>
              <a:t>Perfect for </a:t>
            </a:r>
            <a:r>
              <a:rPr lang="en-US" sz="3200" b="1" dirty="0"/>
              <a:t>touch</a:t>
            </a:r>
          </a:p>
          <a:p>
            <a:pPr marL="459582" lvl="0" indent="-457200">
              <a:buFont typeface="Arial" panose="020B0604020202020204" pitchFamily="34" charset="0"/>
              <a:buChar char="•"/>
            </a:pPr>
            <a:r>
              <a:rPr lang="en-US" sz="3200" b="1" dirty="0"/>
              <a:t>Improved HTML5 video</a:t>
            </a:r>
          </a:p>
        </p:txBody>
      </p:sp>
    </p:spTree>
    <p:extLst>
      <p:ext uri="{BB962C8B-B14F-4D97-AF65-F5344CB8AC3E}">
        <p14:creationId xmlns:p14="http://schemas.microsoft.com/office/powerpoint/2010/main" val="272721483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212" y="1782303"/>
            <a:ext cx="8019162" cy="1578894"/>
          </a:xfrm>
        </p:spPr>
        <p:txBody>
          <a:bodyPr/>
          <a:lstStyle/>
          <a:p>
            <a:pPr algn="ctr"/>
            <a:r>
              <a:rPr lang="en-US" dirty="0"/>
              <a:t>f</a:t>
            </a:r>
            <a:r>
              <a:rPr lang="en-US" dirty="0" smtClean="0"/>
              <a:t>rom IE9 to IE11 </a:t>
            </a:r>
            <a:br>
              <a:rPr lang="en-US" dirty="0" smtClean="0"/>
            </a:br>
            <a:r>
              <a:rPr lang="en-US" sz="4800" dirty="0" smtClean="0"/>
              <a:t>web standards support</a:t>
            </a:r>
            <a:endParaRPr lang="en-US" dirty="0"/>
          </a:p>
        </p:txBody>
      </p:sp>
    </p:spTree>
    <p:extLst>
      <p:ext uri="{BB962C8B-B14F-4D97-AF65-F5344CB8AC3E}">
        <p14:creationId xmlns:p14="http://schemas.microsoft.com/office/powerpoint/2010/main" val="3587052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9064053" cy="609398"/>
          </a:xfrm>
        </p:spPr>
        <p:txBody>
          <a:bodyPr/>
          <a:lstStyle/>
          <a:p>
            <a:r>
              <a:rPr lang="en-US" sz="4400" b="1" dirty="0" smtClean="0"/>
              <a:t>IE9 </a:t>
            </a:r>
            <a:r>
              <a:rPr lang="en-US" sz="4400" dirty="0" smtClean="0"/>
              <a:t>hardware-accelerated platform</a:t>
            </a:r>
            <a:endParaRPr lang="en-US" sz="4400" dirty="0"/>
          </a:p>
        </p:txBody>
      </p:sp>
      <p:sp>
        <p:nvSpPr>
          <p:cNvPr id="7" name="Content Placeholder 6"/>
          <p:cNvSpPr>
            <a:spLocks noGrp="1"/>
          </p:cNvSpPr>
          <p:nvPr>
            <p:ph type="body" sz="quarter" idx="10"/>
          </p:nvPr>
        </p:nvSpPr>
        <p:spPr>
          <a:xfrm>
            <a:off x="390031" y="896592"/>
            <a:ext cx="8363938" cy="3843337"/>
          </a:xfrm>
        </p:spPr>
        <p:txBody>
          <a:bodyPr numCol="3" spcCol="457200">
            <a:noAutofit/>
          </a:bodyPr>
          <a:lstStyle/>
          <a:p>
            <a:pPr marL="0" indent="0">
              <a:spcBef>
                <a:spcPts val="1800"/>
              </a:spcBef>
              <a:buNone/>
            </a:pPr>
            <a:r>
              <a:rPr lang="en-US" sz="1600" dirty="0" smtClean="0"/>
              <a:t>CSS 2D Transforms</a:t>
            </a:r>
          </a:p>
          <a:p>
            <a:pPr marL="0" indent="0">
              <a:spcBef>
                <a:spcPts val="1800"/>
              </a:spcBef>
              <a:buNone/>
            </a:pPr>
            <a:r>
              <a:rPr lang="en-US" sz="1600" dirty="0" smtClean="0"/>
              <a:t>CSS Backgrounds &amp; Borders</a:t>
            </a:r>
          </a:p>
          <a:p>
            <a:pPr marL="0" indent="0">
              <a:spcBef>
                <a:spcPts val="1800"/>
              </a:spcBef>
              <a:buNone/>
            </a:pPr>
            <a:r>
              <a:rPr lang="en-US" sz="1600" dirty="0" smtClean="0"/>
              <a:t>CSS Color</a:t>
            </a:r>
          </a:p>
          <a:p>
            <a:pPr marL="0" indent="0">
              <a:spcBef>
                <a:spcPts val="1800"/>
              </a:spcBef>
              <a:buNone/>
            </a:pPr>
            <a:r>
              <a:rPr lang="en-US" sz="1600" dirty="0" smtClean="0"/>
              <a:t>CSS Fonts</a:t>
            </a:r>
          </a:p>
          <a:p>
            <a:pPr marL="0" indent="0">
              <a:spcBef>
                <a:spcPts val="1800"/>
              </a:spcBef>
              <a:buNone/>
            </a:pPr>
            <a:r>
              <a:rPr lang="en-US" sz="1600" dirty="0" smtClean="0"/>
              <a:t>CSS Media Queries</a:t>
            </a:r>
          </a:p>
          <a:p>
            <a:pPr marL="0" indent="0">
              <a:spcBef>
                <a:spcPts val="1800"/>
              </a:spcBef>
              <a:buNone/>
            </a:pPr>
            <a:r>
              <a:rPr lang="en-US" sz="1600" dirty="0" smtClean="0"/>
              <a:t>CSS Namespaces</a:t>
            </a:r>
          </a:p>
          <a:p>
            <a:pPr marL="0" indent="0">
              <a:spcBef>
                <a:spcPts val="1800"/>
              </a:spcBef>
              <a:buNone/>
            </a:pPr>
            <a:r>
              <a:rPr lang="en-US" sz="1600" dirty="0" smtClean="0"/>
              <a:t>CSS OM Views</a:t>
            </a:r>
          </a:p>
          <a:p>
            <a:pPr marL="0" indent="0">
              <a:spcBef>
                <a:spcPts val="1800"/>
              </a:spcBef>
              <a:buNone/>
            </a:pPr>
            <a:r>
              <a:rPr lang="en-US" sz="1600" dirty="0" smtClean="0"/>
              <a:t>CSS Selectors</a:t>
            </a:r>
          </a:p>
          <a:p>
            <a:pPr marL="0" indent="0">
              <a:spcBef>
                <a:spcPts val="1800"/>
              </a:spcBef>
              <a:buNone/>
            </a:pPr>
            <a:r>
              <a:rPr lang="en-US" sz="1600" dirty="0" smtClean="0"/>
              <a:t>CSS Values and Units</a:t>
            </a:r>
          </a:p>
          <a:p>
            <a:pPr marL="0" indent="0">
              <a:spcBef>
                <a:spcPts val="1800"/>
              </a:spcBef>
              <a:buNone/>
            </a:pPr>
            <a:r>
              <a:rPr lang="en-US" sz="1600" dirty="0" smtClean="0"/>
              <a:t>Data URI</a:t>
            </a:r>
          </a:p>
          <a:p>
            <a:pPr marL="0" indent="0">
              <a:spcBef>
                <a:spcPts val="1800"/>
              </a:spcBef>
              <a:buNone/>
            </a:pPr>
            <a:r>
              <a:rPr lang="en-US" sz="1600" dirty="0" smtClean="0"/>
              <a:t>DOM Element Traversal</a:t>
            </a:r>
          </a:p>
          <a:p>
            <a:pPr marL="0" indent="0">
              <a:spcBef>
                <a:spcPts val="1800"/>
              </a:spcBef>
              <a:buNone/>
            </a:pPr>
            <a:r>
              <a:rPr lang="en-US" sz="1600" dirty="0" smtClean="0"/>
              <a:t>DOM HTML</a:t>
            </a:r>
          </a:p>
          <a:p>
            <a:pPr marL="0" indent="0">
              <a:spcBef>
                <a:spcPts val="1800"/>
              </a:spcBef>
              <a:buNone/>
            </a:pPr>
            <a:r>
              <a:rPr lang="en-US" sz="1600" dirty="0" smtClean="0"/>
              <a:t>DOM Level 3 Core</a:t>
            </a:r>
          </a:p>
          <a:p>
            <a:pPr marL="0" indent="0">
              <a:spcBef>
                <a:spcPts val="1800"/>
              </a:spcBef>
              <a:buNone/>
            </a:pPr>
            <a:r>
              <a:rPr lang="en-US" sz="1600" dirty="0" smtClean="0"/>
              <a:t>DOM Level 3 Events</a:t>
            </a:r>
          </a:p>
          <a:p>
            <a:pPr marL="0" indent="0">
              <a:spcBef>
                <a:spcPts val="1800"/>
              </a:spcBef>
              <a:buNone/>
            </a:pPr>
            <a:r>
              <a:rPr lang="en-US" sz="1600" dirty="0" smtClean="0"/>
              <a:t>DOM Style</a:t>
            </a:r>
          </a:p>
          <a:p>
            <a:pPr marL="0" indent="0">
              <a:spcBef>
                <a:spcPts val="1800"/>
              </a:spcBef>
              <a:buNone/>
            </a:pPr>
            <a:r>
              <a:rPr lang="en-US" sz="1600" dirty="0" smtClean="0"/>
              <a:t>DOM Traversal and Range</a:t>
            </a:r>
          </a:p>
          <a:p>
            <a:pPr marL="0" indent="0">
              <a:spcBef>
                <a:spcPts val="1800"/>
              </a:spcBef>
              <a:buNone/>
            </a:pPr>
            <a:r>
              <a:rPr lang="en-US" sz="1600" dirty="0" err="1" smtClean="0"/>
              <a:t>DOMParser</a:t>
            </a:r>
            <a:r>
              <a:rPr lang="en-US" sz="1600" dirty="0" smtClean="0"/>
              <a:t> and </a:t>
            </a:r>
            <a:r>
              <a:rPr lang="en-US" sz="1600" dirty="0" err="1" smtClean="0"/>
              <a:t>XMLSerializer</a:t>
            </a:r>
            <a:endParaRPr lang="en-US" sz="1600" dirty="0" smtClean="0"/>
          </a:p>
          <a:p>
            <a:pPr marL="0" indent="0">
              <a:spcBef>
                <a:spcPts val="1800"/>
              </a:spcBef>
              <a:buNone/>
            </a:pPr>
            <a:r>
              <a:rPr lang="en-US" sz="1600" dirty="0" err="1" smtClean="0"/>
              <a:t>ECMAScript</a:t>
            </a:r>
            <a:r>
              <a:rPr lang="en-US" sz="1600" dirty="0" smtClean="0"/>
              <a:t> 5</a:t>
            </a:r>
          </a:p>
          <a:p>
            <a:pPr marL="0" indent="0">
              <a:spcBef>
                <a:spcPts val="1800"/>
              </a:spcBef>
              <a:buNone/>
            </a:pPr>
            <a:r>
              <a:rPr lang="en-US" sz="1600" dirty="0" smtClean="0"/>
              <a:t>HTML5 Canvas</a:t>
            </a:r>
          </a:p>
          <a:p>
            <a:pPr marL="0" indent="0">
              <a:spcBef>
                <a:spcPts val="1800"/>
              </a:spcBef>
              <a:buNone/>
            </a:pPr>
            <a:r>
              <a:rPr lang="en-US" sz="1600" dirty="0" smtClean="0"/>
              <a:t>HTML5 </a:t>
            </a:r>
            <a:r>
              <a:rPr lang="en-US" sz="1600" dirty="0" err="1" smtClean="0"/>
              <a:t>Geolocation</a:t>
            </a:r>
            <a:endParaRPr lang="en-US" sz="1600" dirty="0" smtClean="0"/>
          </a:p>
          <a:p>
            <a:pPr marL="0" indent="0">
              <a:spcBef>
                <a:spcPts val="1800"/>
              </a:spcBef>
              <a:buNone/>
            </a:pPr>
            <a:r>
              <a:rPr lang="en-US" sz="1600" dirty="0" smtClean="0"/>
              <a:t>HTML5 Selection</a:t>
            </a:r>
          </a:p>
          <a:p>
            <a:pPr marL="0" indent="0">
              <a:spcBef>
                <a:spcPts val="1800"/>
              </a:spcBef>
              <a:buNone/>
            </a:pPr>
            <a:r>
              <a:rPr lang="en-US" sz="1600" dirty="0" smtClean="0"/>
              <a:t>HTML5 semantic elements</a:t>
            </a:r>
          </a:p>
          <a:p>
            <a:pPr marL="0" indent="0">
              <a:spcBef>
                <a:spcPts val="1800"/>
              </a:spcBef>
              <a:buNone/>
            </a:pPr>
            <a:r>
              <a:rPr lang="en-US" sz="1600" dirty="0" smtClean="0"/>
              <a:t>HTML5 video and audio</a:t>
            </a:r>
          </a:p>
          <a:p>
            <a:pPr marL="0" indent="0">
              <a:spcBef>
                <a:spcPts val="1800"/>
              </a:spcBef>
              <a:buNone/>
            </a:pPr>
            <a:r>
              <a:rPr lang="en-US" sz="1600" dirty="0" smtClean="0"/>
              <a:t>ICC Color Profiles</a:t>
            </a:r>
          </a:p>
          <a:p>
            <a:pPr marL="0" indent="0">
              <a:spcBef>
                <a:spcPts val="1800"/>
              </a:spcBef>
              <a:buNone/>
            </a:pPr>
            <a:r>
              <a:rPr lang="en-US" sz="1600" dirty="0" smtClean="0"/>
              <a:t>Selectors API Level 2</a:t>
            </a:r>
          </a:p>
          <a:p>
            <a:pPr marL="0" indent="0">
              <a:spcBef>
                <a:spcPts val="1800"/>
              </a:spcBef>
              <a:buNone/>
            </a:pPr>
            <a:r>
              <a:rPr lang="en-US" sz="1600" dirty="0" smtClean="0"/>
              <a:t>SVG, standalone and in HTML</a:t>
            </a:r>
          </a:p>
          <a:p>
            <a:pPr marL="0" indent="0">
              <a:spcBef>
                <a:spcPts val="1800"/>
              </a:spcBef>
              <a:buNone/>
            </a:pPr>
            <a:r>
              <a:rPr lang="en-US" sz="1600" dirty="0" smtClean="0"/>
              <a:t>XHTML/XML</a:t>
            </a:r>
            <a:endParaRPr lang="en-US" sz="2000" dirty="0" smtClean="0"/>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Tree>
    <p:extLst>
      <p:ext uri="{BB962C8B-B14F-4D97-AF65-F5344CB8AC3E}">
        <p14:creationId xmlns:p14="http://schemas.microsoft.com/office/powerpoint/2010/main" val="2203821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9668964" cy="609398"/>
          </a:xfrm>
        </p:spPr>
        <p:txBody>
          <a:bodyPr/>
          <a:lstStyle/>
          <a:p>
            <a:r>
              <a:rPr lang="en-US" sz="4400" b="1" dirty="0" smtClean="0"/>
              <a:t>IE10 </a:t>
            </a:r>
            <a:r>
              <a:rPr lang="en-US" sz="4400" dirty="0" smtClean="0"/>
              <a:t>hardware-accelerated platform</a:t>
            </a:r>
            <a:endParaRPr lang="en-US" sz="4400" dirty="0"/>
          </a:p>
        </p:txBody>
      </p:sp>
      <p:sp>
        <p:nvSpPr>
          <p:cNvPr id="7" name="Content Placeholder 6"/>
          <p:cNvSpPr>
            <a:spLocks noGrp="1"/>
          </p:cNvSpPr>
          <p:nvPr>
            <p:ph type="body" sz="quarter" idx="10"/>
          </p:nvPr>
        </p:nvSpPr>
        <p:spPr>
          <a:xfrm>
            <a:off x="389436" y="748218"/>
            <a:ext cx="8363938" cy="3886201"/>
          </a:xfrm>
        </p:spPr>
        <p:txBody>
          <a:bodyPr numCol="3" spcCol="914400"/>
          <a:lstStyle/>
          <a:p>
            <a:pPr marL="0" indent="0">
              <a:spcBef>
                <a:spcPts val="600"/>
              </a:spcBef>
              <a:buNone/>
            </a:pPr>
            <a:r>
              <a:rPr lang="en-US" sz="1050" dirty="0" smtClean="0"/>
              <a:t>CSS 2D Transforms</a:t>
            </a:r>
          </a:p>
          <a:p>
            <a:pPr marL="0" indent="0">
              <a:spcBef>
                <a:spcPts val="600"/>
              </a:spcBef>
              <a:buNone/>
            </a:pPr>
            <a:r>
              <a:rPr lang="en-US" sz="1050" b="1" dirty="0">
                <a:solidFill>
                  <a:schemeClr val="bg2">
                    <a:alpha val="99000"/>
                  </a:schemeClr>
                </a:solidFill>
              </a:rPr>
              <a:t>CSS 3D Transforms</a:t>
            </a:r>
          </a:p>
          <a:p>
            <a:pPr marL="0" indent="0">
              <a:spcBef>
                <a:spcPts val="600"/>
              </a:spcBef>
              <a:buNone/>
            </a:pPr>
            <a:r>
              <a:rPr lang="en-US" sz="1050" b="1" dirty="0">
                <a:solidFill>
                  <a:schemeClr val="bg2">
                    <a:alpha val="99000"/>
                  </a:schemeClr>
                </a:solidFill>
              </a:rPr>
              <a:t>CSS Animations</a:t>
            </a:r>
          </a:p>
          <a:p>
            <a:pPr marL="0" indent="0">
              <a:spcBef>
                <a:spcPts val="600"/>
              </a:spcBef>
              <a:buNone/>
            </a:pPr>
            <a:r>
              <a:rPr lang="en-US" sz="1050" dirty="0" smtClean="0"/>
              <a:t>CSS Backgrounds &amp; Borders</a:t>
            </a:r>
          </a:p>
          <a:p>
            <a:pPr marL="0" indent="0">
              <a:spcBef>
                <a:spcPts val="600"/>
              </a:spcBef>
              <a:buNone/>
            </a:pPr>
            <a:r>
              <a:rPr lang="en-US" sz="1050" dirty="0" smtClean="0"/>
              <a:t>CSS Color</a:t>
            </a:r>
          </a:p>
          <a:p>
            <a:pPr marL="0" indent="0">
              <a:spcBef>
                <a:spcPts val="600"/>
              </a:spcBef>
              <a:buNone/>
            </a:pPr>
            <a:r>
              <a:rPr lang="en-US" sz="1050" b="1" dirty="0">
                <a:solidFill>
                  <a:schemeClr val="bg2">
                    <a:alpha val="99000"/>
                  </a:schemeClr>
                </a:solidFill>
              </a:rPr>
              <a:t>CSS </a:t>
            </a:r>
            <a:r>
              <a:rPr lang="en-US" sz="1050" b="1" dirty="0" err="1">
                <a:solidFill>
                  <a:schemeClr val="bg2">
                    <a:alpha val="99000"/>
                  </a:schemeClr>
                </a:solidFill>
              </a:rPr>
              <a:t>Flexbox</a:t>
            </a:r>
            <a:endParaRPr lang="en-US" sz="1050" b="1" dirty="0">
              <a:solidFill>
                <a:schemeClr val="bg2">
                  <a:alpha val="99000"/>
                </a:schemeClr>
              </a:solidFill>
            </a:endParaRPr>
          </a:p>
          <a:p>
            <a:pPr marL="0" indent="0">
              <a:spcBef>
                <a:spcPts val="600"/>
              </a:spcBef>
              <a:buNone/>
            </a:pPr>
            <a:r>
              <a:rPr lang="en-US" sz="1050" dirty="0" smtClean="0"/>
              <a:t>CSS Fonts</a:t>
            </a:r>
          </a:p>
          <a:p>
            <a:pPr marL="0" indent="0">
              <a:spcBef>
                <a:spcPts val="600"/>
              </a:spcBef>
              <a:buNone/>
            </a:pPr>
            <a:r>
              <a:rPr lang="en-US" sz="1050" b="1" dirty="0">
                <a:solidFill>
                  <a:schemeClr val="bg2">
                    <a:alpha val="99000"/>
                  </a:schemeClr>
                </a:solidFill>
              </a:rPr>
              <a:t>CSS </a:t>
            </a:r>
            <a:r>
              <a:rPr lang="en-US" sz="1050" b="1" dirty="0" smtClean="0">
                <a:solidFill>
                  <a:schemeClr val="bg2">
                    <a:alpha val="99000"/>
                  </a:schemeClr>
                </a:solidFill>
              </a:rPr>
              <a:t>Grid</a:t>
            </a:r>
            <a:endParaRPr lang="en-US" sz="1050" b="1" dirty="0">
              <a:solidFill>
                <a:schemeClr val="bg2">
                  <a:alpha val="99000"/>
                </a:schemeClr>
              </a:solidFill>
            </a:endParaRPr>
          </a:p>
          <a:p>
            <a:pPr marL="0" indent="0">
              <a:spcBef>
                <a:spcPts val="600"/>
              </a:spcBef>
              <a:buNone/>
            </a:pPr>
            <a:r>
              <a:rPr lang="en-US" sz="1050" b="1" dirty="0">
                <a:solidFill>
                  <a:schemeClr val="bg2">
                    <a:alpha val="99000"/>
                  </a:schemeClr>
                </a:solidFill>
              </a:rPr>
              <a:t>CSS Hyphenation</a:t>
            </a:r>
          </a:p>
          <a:p>
            <a:pPr marL="0" indent="0">
              <a:spcBef>
                <a:spcPts val="600"/>
              </a:spcBef>
              <a:buNone/>
            </a:pPr>
            <a:r>
              <a:rPr lang="en-US" sz="1050" b="1" dirty="0">
                <a:solidFill>
                  <a:schemeClr val="bg2">
                    <a:alpha val="99000"/>
                  </a:schemeClr>
                </a:solidFill>
              </a:rPr>
              <a:t>CSS Image Values (Gradients)</a:t>
            </a:r>
          </a:p>
          <a:p>
            <a:pPr marL="0" indent="0">
              <a:spcBef>
                <a:spcPts val="600"/>
              </a:spcBef>
              <a:buNone/>
            </a:pPr>
            <a:r>
              <a:rPr lang="en-US" sz="1050" dirty="0" smtClean="0"/>
              <a:t>CSS Media Queries</a:t>
            </a:r>
          </a:p>
          <a:p>
            <a:pPr marL="0" indent="0">
              <a:spcBef>
                <a:spcPts val="600"/>
              </a:spcBef>
              <a:buNone/>
            </a:pPr>
            <a:r>
              <a:rPr lang="en-US" sz="1050" b="1" dirty="0">
                <a:solidFill>
                  <a:schemeClr val="bg2">
                    <a:alpha val="99000"/>
                  </a:schemeClr>
                </a:solidFill>
              </a:rPr>
              <a:t>CSS multi-column Layout</a:t>
            </a:r>
          </a:p>
          <a:p>
            <a:pPr marL="0" indent="0">
              <a:spcBef>
                <a:spcPts val="600"/>
              </a:spcBef>
              <a:buNone/>
            </a:pPr>
            <a:r>
              <a:rPr lang="en-US" sz="1050" dirty="0" smtClean="0"/>
              <a:t>CSS Namespaces</a:t>
            </a:r>
          </a:p>
          <a:p>
            <a:pPr marL="0" indent="0">
              <a:spcBef>
                <a:spcPts val="600"/>
              </a:spcBef>
              <a:buNone/>
            </a:pPr>
            <a:r>
              <a:rPr lang="en-US" sz="1050" dirty="0" smtClean="0"/>
              <a:t>CSS OM Views</a:t>
            </a:r>
          </a:p>
          <a:p>
            <a:pPr marL="0" indent="0">
              <a:spcBef>
                <a:spcPts val="600"/>
              </a:spcBef>
              <a:buNone/>
            </a:pPr>
            <a:r>
              <a:rPr lang="en-US" sz="1050" b="1" dirty="0">
                <a:solidFill>
                  <a:schemeClr val="bg2">
                    <a:alpha val="99000"/>
                  </a:schemeClr>
                </a:solidFill>
              </a:rPr>
              <a:t>CSS Positioned Floats (Exclusions)</a:t>
            </a:r>
          </a:p>
          <a:p>
            <a:pPr marL="0" indent="0">
              <a:spcBef>
                <a:spcPts val="600"/>
              </a:spcBef>
              <a:buNone/>
            </a:pPr>
            <a:r>
              <a:rPr lang="en-US" sz="1050" dirty="0" smtClean="0"/>
              <a:t>CSS Selectors</a:t>
            </a:r>
          </a:p>
          <a:p>
            <a:pPr marL="0" indent="0">
              <a:spcBef>
                <a:spcPts val="600"/>
              </a:spcBef>
              <a:buNone/>
            </a:pPr>
            <a:r>
              <a:rPr lang="en-US" sz="1050" b="1" dirty="0">
                <a:solidFill>
                  <a:schemeClr val="bg2">
                    <a:alpha val="99000"/>
                  </a:schemeClr>
                </a:solidFill>
              </a:rPr>
              <a:t>CSS Transitions</a:t>
            </a:r>
          </a:p>
          <a:p>
            <a:pPr marL="0" indent="0">
              <a:spcBef>
                <a:spcPts val="600"/>
              </a:spcBef>
              <a:buNone/>
            </a:pPr>
            <a:r>
              <a:rPr lang="en-US" sz="1050" dirty="0" smtClean="0"/>
              <a:t>CSS Values and Units</a:t>
            </a:r>
          </a:p>
          <a:p>
            <a:pPr marL="0" indent="0">
              <a:spcBef>
                <a:spcPts val="600"/>
              </a:spcBef>
              <a:buNone/>
            </a:pPr>
            <a:r>
              <a:rPr lang="en-US" sz="1050" dirty="0" smtClean="0"/>
              <a:t>Data URI</a:t>
            </a:r>
          </a:p>
          <a:p>
            <a:pPr marL="0" indent="0">
              <a:spcBef>
                <a:spcPts val="600"/>
              </a:spcBef>
              <a:buNone/>
            </a:pPr>
            <a:r>
              <a:rPr lang="en-US" sz="1050" dirty="0" smtClean="0"/>
              <a:t>DOM Element Traversal</a:t>
            </a:r>
          </a:p>
          <a:p>
            <a:pPr marL="0" indent="0">
              <a:spcBef>
                <a:spcPts val="600"/>
              </a:spcBef>
              <a:buNone/>
            </a:pPr>
            <a:r>
              <a:rPr lang="en-US" sz="1050" dirty="0" smtClean="0"/>
              <a:t>DOM HTML</a:t>
            </a:r>
          </a:p>
          <a:p>
            <a:pPr marL="0" indent="0">
              <a:spcBef>
                <a:spcPts val="600"/>
              </a:spcBef>
              <a:buNone/>
            </a:pPr>
            <a:r>
              <a:rPr lang="en-US" sz="1050" dirty="0" smtClean="0"/>
              <a:t>DOM Level 3 Core</a:t>
            </a:r>
          </a:p>
          <a:p>
            <a:pPr marL="0" indent="0">
              <a:spcBef>
                <a:spcPts val="600"/>
              </a:spcBef>
              <a:buNone/>
            </a:pPr>
            <a:r>
              <a:rPr lang="en-US" sz="1050" dirty="0" smtClean="0"/>
              <a:t>DOM Level 3 Events</a:t>
            </a:r>
          </a:p>
          <a:p>
            <a:pPr marL="0" indent="0">
              <a:spcBef>
                <a:spcPts val="600"/>
              </a:spcBef>
              <a:buNone/>
            </a:pPr>
            <a:r>
              <a:rPr lang="en-US" sz="1050" dirty="0" smtClean="0"/>
              <a:t>DOM Style</a:t>
            </a:r>
          </a:p>
          <a:p>
            <a:pPr marL="0" indent="0">
              <a:spcBef>
                <a:spcPts val="600"/>
              </a:spcBef>
              <a:buNone/>
            </a:pPr>
            <a:r>
              <a:rPr lang="en-US" sz="1050" dirty="0" smtClean="0"/>
              <a:t>DOM Traversal and Range</a:t>
            </a:r>
          </a:p>
          <a:p>
            <a:pPr marL="0" indent="0">
              <a:spcBef>
                <a:spcPts val="600"/>
              </a:spcBef>
              <a:buNone/>
            </a:pPr>
            <a:r>
              <a:rPr lang="en-US" sz="1050" dirty="0" err="1" smtClean="0"/>
              <a:t>DOMParser</a:t>
            </a:r>
            <a:r>
              <a:rPr lang="en-US" sz="1050" dirty="0" smtClean="0"/>
              <a:t> and </a:t>
            </a:r>
            <a:r>
              <a:rPr lang="en-US" sz="1050" dirty="0" err="1" smtClean="0"/>
              <a:t>XMLSerializer</a:t>
            </a:r>
            <a:endParaRPr lang="en-US" sz="1050" dirty="0" smtClean="0"/>
          </a:p>
          <a:p>
            <a:pPr marL="0" indent="0">
              <a:spcBef>
                <a:spcPts val="600"/>
              </a:spcBef>
              <a:buNone/>
            </a:pPr>
            <a:r>
              <a:rPr lang="en-US" sz="1050" dirty="0" err="1" smtClean="0"/>
              <a:t>ECMAScript</a:t>
            </a:r>
            <a:r>
              <a:rPr lang="en-US" sz="1050" dirty="0" smtClean="0"/>
              <a:t> 5</a:t>
            </a:r>
          </a:p>
          <a:p>
            <a:pPr marL="0" indent="0">
              <a:spcBef>
                <a:spcPts val="600"/>
              </a:spcBef>
              <a:buNone/>
            </a:pPr>
            <a:r>
              <a:rPr lang="en-US" sz="1050" b="1" dirty="0">
                <a:solidFill>
                  <a:schemeClr val="bg2">
                    <a:alpha val="99000"/>
                  </a:schemeClr>
                </a:solidFill>
              </a:rPr>
              <a:t>File Reader API</a:t>
            </a:r>
          </a:p>
          <a:p>
            <a:pPr marL="0" indent="0">
              <a:spcBef>
                <a:spcPts val="600"/>
              </a:spcBef>
              <a:buNone/>
            </a:pPr>
            <a:r>
              <a:rPr lang="en-US" sz="1050" b="1" dirty="0">
                <a:solidFill>
                  <a:schemeClr val="bg2">
                    <a:alpha val="99000"/>
                  </a:schemeClr>
                </a:solidFill>
              </a:rPr>
              <a:t>File Saving</a:t>
            </a:r>
          </a:p>
          <a:p>
            <a:pPr marL="0" indent="0">
              <a:spcBef>
                <a:spcPts val="600"/>
              </a:spcBef>
              <a:buNone/>
            </a:pPr>
            <a:r>
              <a:rPr lang="en-US" sz="1050" b="1" dirty="0" err="1">
                <a:solidFill>
                  <a:schemeClr val="bg2">
                    <a:alpha val="99000"/>
                  </a:schemeClr>
                </a:solidFill>
              </a:rPr>
              <a:t>FormData</a:t>
            </a:r>
            <a:endParaRPr lang="en-US" sz="1050" b="1" dirty="0">
              <a:solidFill>
                <a:schemeClr val="bg2">
                  <a:alpha val="99000"/>
                </a:schemeClr>
              </a:solidFill>
            </a:endParaRPr>
          </a:p>
          <a:p>
            <a:pPr marL="0" indent="0">
              <a:spcBef>
                <a:spcPts val="600"/>
              </a:spcBef>
              <a:buNone/>
            </a:pPr>
            <a:r>
              <a:rPr lang="en-US" sz="1050" b="1" dirty="0">
                <a:solidFill>
                  <a:schemeClr val="bg2">
                    <a:alpha val="99000"/>
                  </a:schemeClr>
                </a:solidFill>
              </a:rPr>
              <a:t>HTML5 Application Cache</a:t>
            </a:r>
          </a:p>
          <a:p>
            <a:pPr marL="0" indent="0">
              <a:spcBef>
                <a:spcPts val="600"/>
              </a:spcBef>
              <a:buNone/>
            </a:pPr>
            <a:r>
              <a:rPr lang="en-US" sz="1050" b="1" dirty="0">
                <a:solidFill>
                  <a:schemeClr val="bg2">
                    <a:alpha val="99000"/>
                  </a:schemeClr>
                </a:solidFill>
              </a:rPr>
              <a:t>HTML5 </a:t>
            </a:r>
            <a:r>
              <a:rPr lang="en-US" sz="1050" b="1" dirty="0" err="1" smtClean="0">
                <a:solidFill>
                  <a:schemeClr val="bg2">
                    <a:alpha val="99000"/>
                  </a:schemeClr>
                </a:solidFill>
              </a:rPr>
              <a:t>async</a:t>
            </a:r>
            <a:endParaRPr lang="en-US" sz="1050" b="1" dirty="0" smtClean="0">
              <a:solidFill>
                <a:schemeClr val="bg2">
                  <a:alpha val="99000"/>
                </a:schemeClr>
              </a:solidFill>
            </a:endParaRPr>
          </a:p>
          <a:p>
            <a:pPr marL="0" indent="0">
              <a:spcBef>
                <a:spcPts val="600"/>
              </a:spcBef>
              <a:buNone/>
            </a:pPr>
            <a:r>
              <a:rPr lang="en-US" sz="1050" b="1" dirty="0" smtClean="0">
                <a:solidFill>
                  <a:schemeClr val="bg2">
                    <a:alpha val="99000"/>
                  </a:schemeClr>
                </a:solidFill>
              </a:rPr>
              <a:t>HTML5 </a:t>
            </a:r>
            <a:r>
              <a:rPr lang="en-US" sz="1050" b="1" dirty="0" err="1" smtClean="0">
                <a:solidFill>
                  <a:schemeClr val="bg2">
                    <a:alpha val="99000"/>
                  </a:schemeClr>
                </a:solidFill>
              </a:rPr>
              <a:t>BlobBuilder</a:t>
            </a:r>
            <a:endParaRPr lang="en-US" sz="1050" b="1" dirty="0">
              <a:solidFill>
                <a:schemeClr val="bg2">
                  <a:alpha val="99000"/>
                </a:schemeClr>
              </a:solidFill>
            </a:endParaRPr>
          </a:p>
          <a:p>
            <a:pPr marL="0" indent="0">
              <a:spcBef>
                <a:spcPts val="600"/>
              </a:spcBef>
              <a:buNone/>
            </a:pPr>
            <a:r>
              <a:rPr lang="en-US" sz="1050" dirty="0" smtClean="0"/>
              <a:t>HTML5 Canvas</a:t>
            </a:r>
          </a:p>
          <a:p>
            <a:pPr marL="0" indent="0">
              <a:spcBef>
                <a:spcPts val="600"/>
              </a:spcBef>
              <a:buNone/>
            </a:pPr>
            <a:r>
              <a:rPr lang="en-US" sz="1050" b="1" dirty="0">
                <a:solidFill>
                  <a:schemeClr val="bg2">
                    <a:alpha val="99000"/>
                  </a:schemeClr>
                </a:solidFill>
              </a:rPr>
              <a:t>HTML5 Drag and drop</a:t>
            </a:r>
          </a:p>
          <a:p>
            <a:pPr marL="0" indent="0">
              <a:spcBef>
                <a:spcPts val="600"/>
              </a:spcBef>
              <a:buNone/>
            </a:pPr>
            <a:r>
              <a:rPr lang="en-US" sz="1050" b="1" dirty="0">
                <a:solidFill>
                  <a:schemeClr val="bg2">
                    <a:alpha val="99000"/>
                  </a:schemeClr>
                </a:solidFill>
              </a:rPr>
              <a:t>HTML5 Forms and Validation</a:t>
            </a:r>
          </a:p>
          <a:p>
            <a:pPr marL="0" indent="0">
              <a:spcBef>
                <a:spcPts val="600"/>
              </a:spcBef>
              <a:buNone/>
            </a:pPr>
            <a:r>
              <a:rPr lang="en-US" sz="1050" dirty="0" smtClean="0"/>
              <a:t>HTML5 </a:t>
            </a:r>
            <a:r>
              <a:rPr lang="en-US" sz="1050" dirty="0" err="1" smtClean="0"/>
              <a:t>Geolocation</a:t>
            </a:r>
            <a:endParaRPr lang="en-US" sz="1050" dirty="0" smtClean="0"/>
          </a:p>
          <a:p>
            <a:pPr marL="0" indent="0">
              <a:spcBef>
                <a:spcPts val="600"/>
              </a:spcBef>
              <a:buNone/>
            </a:pPr>
            <a:r>
              <a:rPr lang="en-US" sz="1050" b="1" dirty="0">
                <a:solidFill>
                  <a:schemeClr val="bg2">
                    <a:alpha val="99000"/>
                  </a:schemeClr>
                </a:solidFill>
              </a:rPr>
              <a:t>HTML5 History API</a:t>
            </a:r>
          </a:p>
          <a:p>
            <a:pPr marL="0" indent="0">
              <a:spcBef>
                <a:spcPts val="600"/>
              </a:spcBef>
              <a:buNone/>
            </a:pPr>
            <a:r>
              <a:rPr lang="en-US" sz="1050" b="1" dirty="0">
                <a:solidFill>
                  <a:schemeClr val="bg2">
                    <a:alpha val="99000"/>
                  </a:schemeClr>
                </a:solidFill>
              </a:rPr>
              <a:t>HTML5 Parser</a:t>
            </a:r>
          </a:p>
          <a:p>
            <a:pPr marL="0" indent="0">
              <a:spcBef>
                <a:spcPts val="600"/>
              </a:spcBef>
              <a:buNone/>
            </a:pPr>
            <a:r>
              <a:rPr lang="en-US" sz="1050" b="1" dirty="0">
                <a:solidFill>
                  <a:schemeClr val="bg2">
                    <a:alpha val="99000"/>
                  </a:schemeClr>
                </a:solidFill>
              </a:rPr>
              <a:t>HTML5 Sandbox</a:t>
            </a:r>
          </a:p>
          <a:p>
            <a:pPr marL="0" indent="0">
              <a:spcBef>
                <a:spcPts val="600"/>
              </a:spcBef>
              <a:buNone/>
            </a:pPr>
            <a:r>
              <a:rPr lang="en-US" sz="1050" dirty="0" smtClean="0"/>
              <a:t>HTML5 Selection</a:t>
            </a:r>
          </a:p>
          <a:p>
            <a:pPr marL="0" indent="0">
              <a:spcBef>
                <a:spcPts val="600"/>
              </a:spcBef>
              <a:buNone/>
            </a:pPr>
            <a:r>
              <a:rPr lang="en-US" sz="1050" dirty="0" smtClean="0"/>
              <a:t>HTML5 semantic elements</a:t>
            </a:r>
          </a:p>
          <a:p>
            <a:pPr marL="0" indent="0">
              <a:spcBef>
                <a:spcPts val="600"/>
              </a:spcBef>
              <a:buNone/>
            </a:pPr>
            <a:r>
              <a:rPr lang="en-US" sz="1050" b="1" dirty="0">
                <a:solidFill>
                  <a:schemeClr val="bg2">
                    <a:alpha val="99000"/>
                  </a:schemeClr>
                </a:solidFill>
              </a:rPr>
              <a:t>HTML5 track</a:t>
            </a:r>
          </a:p>
          <a:p>
            <a:pPr marL="0" indent="0">
              <a:spcBef>
                <a:spcPts val="600"/>
              </a:spcBef>
              <a:buNone/>
            </a:pPr>
            <a:r>
              <a:rPr lang="en-US" sz="1050" dirty="0" smtClean="0"/>
              <a:t>HTML5 video and audio</a:t>
            </a:r>
          </a:p>
          <a:p>
            <a:pPr marL="0" indent="0">
              <a:spcBef>
                <a:spcPts val="600"/>
              </a:spcBef>
              <a:buNone/>
            </a:pPr>
            <a:r>
              <a:rPr lang="en-US" sz="1050" b="1" dirty="0">
                <a:solidFill>
                  <a:schemeClr val="bg2">
                    <a:alpha val="99000"/>
                  </a:schemeClr>
                </a:solidFill>
              </a:rPr>
              <a:t>JavaScript Typed Array</a:t>
            </a:r>
          </a:p>
          <a:p>
            <a:pPr marL="0" indent="0">
              <a:spcBef>
                <a:spcPts val="600"/>
              </a:spcBef>
              <a:buNone/>
            </a:pPr>
            <a:r>
              <a:rPr lang="en-US" sz="1050" dirty="0" smtClean="0"/>
              <a:t>ICC Color Profiles</a:t>
            </a:r>
          </a:p>
          <a:p>
            <a:pPr marL="0" indent="0">
              <a:spcBef>
                <a:spcPts val="600"/>
              </a:spcBef>
              <a:buNone/>
            </a:pPr>
            <a:r>
              <a:rPr lang="en-US" sz="1050" b="1" dirty="0" err="1">
                <a:solidFill>
                  <a:schemeClr val="bg2">
                    <a:alpha val="99000"/>
                  </a:schemeClr>
                </a:solidFill>
              </a:rPr>
              <a:t>IndexedDB</a:t>
            </a:r>
            <a:endParaRPr lang="en-US" sz="1050" b="1" dirty="0">
              <a:solidFill>
                <a:schemeClr val="bg2">
                  <a:alpha val="99000"/>
                </a:schemeClr>
              </a:solidFill>
            </a:endParaRPr>
          </a:p>
          <a:p>
            <a:pPr marL="0" indent="0">
              <a:spcBef>
                <a:spcPts val="600"/>
              </a:spcBef>
              <a:buNone/>
            </a:pPr>
            <a:r>
              <a:rPr lang="en-US" sz="1050" b="1" dirty="0">
                <a:solidFill>
                  <a:schemeClr val="bg2">
                    <a:alpha val="99000"/>
                  </a:schemeClr>
                </a:solidFill>
              </a:rPr>
              <a:t>Page Visibility</a:t>
            </a:r>
          </a:p>
          <a:p>
            <a:pPr marL="0" indent="0">
              <a:spcBef>
                <a:spcPts val="600"/>
              </a:spcBef>
              <a:buNone/>
            </a:pPr>
            <a:r>
              <a:rPr lang="en-US" sz="1050" b="1" dirty="0">
                <a:solidFill>
                  <a:schemeClr val="bg2">
                    <a:alpha val="99000"/>
                  </a:schemeClr>
                </a:solidFill>
              </a:rPr>
              <a:t>Pointer (Mouse, Pen, and Touch) Events</a:t>
            </a:r>
          </a:p>
          <a:p>
            <a:pPr marL="0" indent="0">
              <a:spcBef>
                <a:spcPts val="600"/>
              </a:spcBef>
              <a:buNone/>
            </a:pPr>
            <a:r>
              <a:rPr lang="en-US" sz="1050" b="1" dirty="0" err="1" smtClean="0">
                <a:solidFill>
                  <a:schemeClr val="bg2">
                    <a:alpha val="99000"/>
                  </a:schemeClr>
                </a:solidFill>
              </a:rPr>
              <a:t>RequestAnimationFrame</a:t>
            </a:r>
            <a:endParaRPr lang="en-US" sz="1050" b="1" dirty="0" smtClean="0">
              <a:solidFill>
                <a:schemeClr val="bg2">
                  <a:alpha val="99000"/>
                </a:schemeClr>
              </a:solidFill>
            </a:endParaRPr>
          </a:p>
          <a:p>
            <a:pPr marL="0" indent="0">
              <a:spcBef>
                <a:spcPts val="600"/>
              </a:spcBef>
              <a:buNone/>
            </a:pPr>
            <a:r>
              <a:rPr lang="en-US" sz="1050" b="1" dirty="0" smtClean="0">
                <a:solidFill>
                  <a:schemeClr val="bg2">
                    <a:alpha val="99000"/>
                  </a:schemeClr>
                </a:solidFill>
              </a:rPr>
              <a:t>Navigation </a:t>
            </a:r>
            <a:r>
              <a:rPr lang="en-US" sz="1050" b="1" dirty="0">
                <a:solidFill>
                  <a:schemeClr val="bg2">
                    <a:alpha val="99000"/>
                  </a:schemeClr>
                </a:solidFill>
              </a:rPr>
              <a:t>Timing</a:t>
            </a:r>
          </a:p>
          <a:p>
            <a:pPr marL="0" indent="0">
              <a:spcBef>
                <a:spcPts val="600"/>
              </a:spcBef>
              <a:buNone/>
            </a:pPr>
            <a:r>
              <a:rPr lang="en-US" sz="1050" dirty="0" smtClean="0"/>
              <a:t>Selectors API Level 2</a:t>
            </a:r>
          </a:p>
          <a:p>
            <a:pPr marL="0" indent="0">
              <a:spcBef>
                <a:spcPts val="600"/>
              </a:spcBef>
              <a:buNone/>
            </a:pPr>
            <a:r>
              <a:rPr lang="en-US" sz="1050" b="1" dirty="0">
                <a:solidFill>
                  <a:schemeClr val="bg2">
                    <a:alpha val="99000"/>
                  </a:schemeClr>
                </a:solidFill>
              </a:rPr>
              <a:t>SVG Filter Effects</a:t>
            </a:r>
          </a:p>
          <a:p>
            <a:pPr marL="0" indent="0">
              <a:spcBef>
                <a:spcPts val="600"/>
              </a:spcBef>
              <a:buNone/>
            </a:pPr>
            <a:r>
              <a:rPr lang="en-US" sz="1050" dirty="0" smtClean="0"/>
              <a:t>SVG, standalone and in HTML</a:t>
            </a:r>
          </a:p>
          <a:p>
            <a:pPr marL="0" indent="0">
              <a:spcBef>
                <a:spcPts val="600"/>
              </a:spcBef>
              <a:buNone/>
            </a:pPr>
            <a:r>
              <a:rPr lang="en-US" sz="1050" dirty="0" smtClean="0"/>
              <a:t>Web Messaging</a:t>
            </a:r>
          </a:p>
          <a:p>
            <a:pPr marL="0" indent="0">
              <a:spcBef>
                <a:spcPts val="600"/>
              </a:spcBef>
              <a:buNone/>
            </a:pPr>
            <a:r>
              <a:rPr lang="en-US" sz="1050" b="1" dirty="0">
                <a:solidFill>
                  <a:schemeClr val="bg2">
                    <a:alpha val="99000"/>
                  </a:schemeClr>
                </a:solidFill>
              </a:rPr>
              <a:t>Web Sockets</a:t>
            </a:r>
          </a:p>
          <a:p>
            <a:pPr marL="0" indent="0">
              <a:spcBef>
                <a:spcPts val="600"/>
              </a:spcBef>
              <a:buNone/>
            </a:pPr>
            <a:r>
              <a:rPr lang="en-US" sz="1050" b="1" dirty="0">
                <a:solidFill>
                  <a:schemeClr val="bg2">
                    <a:alpha val="99000"/>
                  </a:schemeClr>
                </a:solidFill>
              </a:rPr>
              <a:t>Web Workers</a:t>
            </a:r>
          </a:p>
          <a:p>
            <a:pPr marL="0" indent="0">
              <a:spcBef>
                <a:spcPts val="600"/>
              </a:spcBef>
              <a:buNone/>
            </a:pPr>
            <a:r>
              <a:rPr lang="en-US" sz="1050" dirty="0" smtClean="0"/>
              <a:t>XHTML/XML</a:t>
            </a:r>
          </a:p>
          <a:p>
            <a:pPr marL="0" indent="0">
              <a:spcBef>
                <a:spcPts val="600"/>
              </a:spcBef>
              <a:buNone/>
            </a:pPr>
            <a:r>
              <a:rPr lang="en-US" sz="1050" b="1" dirty="0" err="1">
                <a:solidFill>
                  <a:schemeClr val="bg2">
                    <a:alpha val="99000"/>
                  </a:schemeClr>
                </a:solidFill>
              </a:rPr>
              <a:t>XMLHttpRequest</a:t>
            </a:r>
            <a:r>
              <a:rPr lang="en-US" sz="1050" b="1" dirty="0">
                <a:solidFill>
                  <a:schemeClr val="bg2">
                    <a:alpha val="99000"/>
                  </a:schemeClr>
                </a:solidFill>
              </a:rPr>
              <a:t> (Level </a:t>
            </a:r>
            <a:r>
              <a:rPr lang="en-US" sz="1050" b="1" dirty="0" smtClean="0">
                <a:solidFill>
                  <a:schemeClr val="bg2">
                    <a:alpha val="99000"/>
                  </a:schemeClr>
                </a:solidFill>
              </a:rPr>
              <a:t>2)</a:t>
            </a:r>
          </a:p>
          <a:p>
            <a:pPr marL="0" indent="0">
              <a:spcBef>
                <a:spcPts val="600"/>
              </a:spcBef>
              <a:buNone/>
            </a:pPr>
            <a:r>
              <a:rPr lang="en-US" sz="1050" b="1" dirty="0" err="1" smtClean="0">
                <a:solidFill>
                  <a:schemeClr val="bg2">
                    <a:alpha val="99000"/>
                  </a:schemeClr>
                </a:solidFill>
              </a:rPr>
              <a:t>XMLHttpRequest</a:t>
            </a:r>
            <a:r>
              <a:rPr lang="en-US" sz="1050" b="1" dirty="0" smtClean="0">
                <a:solidFill>
                  <a:schemeClr val="bg2">
                    <a:alpha val="99000"/>
                  </a:schemeClr>
                </a:solidFill>
              </a:rPr>
              <a:t> CORS</a:t>
            </a:r>
            <a:endParaRPr lang="en-US" sz="1050" b="1" dirty="0">
              <a:solidFill>
                <a:schemeClr val="bg2">
                  <a:alpha val="99000"/>
                </a:schemeClr>
              </a:solidFill>
            </a:endParaRPr>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Tree>
    <p:extLst>
      <p:ext uri="{BB962C8B-B14F-4D97-AF65-F5344CB8AC3E}">
        <p14:creationId xmlns:p14="http://schemas.microsoft.com/office/powerpoint/2010/main" val="2480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9668964" cy="609398"/>
          </a:xfrm>
        </p:spPr>
        <p:txBody>
          <a:bodyPr/>
          <a:lstStyle/>
          <a:p>
            <a:r>
              <a:rPr lang="en-US" sz="4400" b="1" dirty="0" smtClean="0">
                <a:solidFill>
                  <a:srgbClr val="00B050">
                    <a:alpha val="99000"/>
                  </a:srgbClr>
                </a:solidFill>
              </a:rPr>
              <a:t>IE11 </a:t>
            </a:r>
            <a:r>
              <a:rPr lang="en-US" sz="4400" dirty="0" smtClean="0">
                <a:solidFill>
                  <a:srgbClr val="00B050">
                    <a:alpha val="99000"/>
                  </a:srgbClr>
                </a:solidFill>
              </a:rPr>
              <a:t>hardware-accelerated platform</a:t>
            </a:r>
            <a:endParaRPr lang="en-US" sz="4400" dirty="0">
              <a:solidFill>
                <a:srgbClr val="00B050">
                  <a:alpha val="99000"/>
                </a:srgbClr>
              </a:solidFill>
            </a:endParaRPr>
          </a:p>
        </p:txBody>
      </p:sp>
      <p:sp>
        <p:nvSpPr>
          <p:cNvPr id="7" name="Content Placeholder 6"/>
          <p:cNvSpPr>
            <a:spLocks noGrp="1"/>
          </p:cNvSpPr>
          <p:nvPr>
            <p:ph type="body" sz="quarter" idx="10"/>
          </p:nvPr>
        </p:nvSpPr>
        <p:spPr>
          <a:xfrm>
            <a:off x="190500" y="868990"/>
            <a:ext cx="9023230" cy="2736852"/>
          </a:xfrm>
        </p:spPr>
        <p:txBody>
          <a:bodyPr numCol="4" spcCol="457200"/>
          <a:lstStyle/>
          <a:p>
            <a:pPr marL="0" indent="0">
              <a:spcBef>
                <a:spcPts val="600"/>
              </a:spcBef>
              <a:buNone/>
            </a:pPr>
            <a:r>
              <a:rPr lang="en-US" sz="1000" dirty="0" smtClean="0">
                <a:solidFill>
                  <a:schemeClr val="bg1"/>
                </a:solidFill>
              </a:rPr>
              <a:t>CSS 2D Transforms</a:t>
            </a:r>
          </a:p>
          <a:p>
            <a:pPr marL="0" indent="0">
              <a:spcBef>
                <a:spcPts val="600"/>
              </a:spcBef>
              <a:buNone/>
            </a:pPr>
            <a:r>
              <a:rPr lang="en-US" sz="1000" dirty="0">
                <a:solidFill>
                  <a:schemeClr val="bg1"/>
                </a:solidFill>
              </a:rPr>
              <a:t>CSS 3D Transforms</a:t>
            </a:r>
          </a:p>
          <a:p>
            <a:pPr marL="0" indent="0">
              <a:spcBef>
                <a:spcPts val="600"/>
              </a:spcBef>
              <a:buNone/>
            </a:pPr>
            <a:r>
              <a:rPr lang="en-US" sz="1000" dirty="0">
                <a:solidFill>
                  <a:schemeClr val="bg1"/>
                </a:solidFill>
              </a:rPr>
              <a:t>CSS Animations</a:t>
            </a:r>
          </a:p>
          <a:p>
            <a:pPr marL="0" indent="0">
              <a:spcBef>
                <a:spcPts val="600"/>
              </a:spcBef>
              <a:buNone/>
            </a:pPr>
            <a:r>
              <a:rPr lang="en-US" sz="1000" dirty="0" smtClean="0">
                <a:solidFill>
                  <a:schemeClr val="bg1"/>
                </a:solidFill>
              </a:rPr>
              <a:t>CSS Backgrounds &amp; Borders </a:t>
            </a:r>
            <a:r>
              <a:rPr lang="en-US" sz="1000" b="1" dirty="0" smtClean="0">
                <a:solidFill>
                  <a:srgbClr val="00B050"/>
                </a:solidFill>
              </a:rPr>
              <a:t>Level 3</a:t>
            </a:r>
          </a:p>
          <a:p>
            <a:pPr marL="0" indent="0">
              <a:spcBef>
                <a:spcPts val="600"/>
              </a:spcBef>
              <a:buNone/>
            </a:pPr>
            <a:r>
              <a:rPr lang="en-US" sz="1000" dirty="0" smtClean="0">
                <a:solidFill>
                  <a:schemeClr val="bg1"/>
                </a:solidFill>
              </a:rPr>
              <a:t>CSS Color</a:t>
            </a:r>
          </a:p>
          <a:p>
            <a:pPr marL="0" indent="0">
              <a:spcBef>
                <a:spcPts val="600"/>
              </a:spcBef>
              <a:buNone/>
            </a:pPr>
            <a:r>
              <a:rPr lang="en-US" sz="1000" dirty="0">
                <a:solidFill>
                  <a:schemeClr val="bg1"/>
                </a:solidFill>
              </a:rPr>
              <a:t>CSS </a:t>
            </a:r>
            <a:r>
              <a:rPr lang="en-US" sz="1000" dirty="0" err="1" smtClean="0">
                <a:solidFill>
                  <a:schemeClr val="bg1"/>
                </a:solidFill>
              </a:rPr>
              <a:t>Flexbox</a:t>
            </a:r>
            <a:r>
              <a:rPr lang="en-US" sz="1000" dirty="0" smtClean="0">
                <a:solidFill>
                  <a:schemeClr val="bg1"/>
                </a:solidFill>
              </a:rPr>
              <a:t> </a:t>
            </a:r>
            <a:r>
              <a:rPr lang="en-US" sz="1000" b="1" dirty="0" smtClean="0">
                <a:solidFill>
                  <a:srgbClr val="00B050"/>
                </a:solidFill>
              </a:rPr>
              <a:t>Layout Module</a:t>
            </a:r>
            <a:endParaRPr lang="en-US" sz="1000" b="1" dirty="0">
              <a:solidFill>
                <a:srgbClr val="00B050"/>
              </a:solidFill>
            </a:endParaRPr>
          </a:p>
          <a:p>
            <a:pPr marL="0" indent="0">
              <a:spcBef>
                <a:spcPts val="600"/>
              </a:spcBef>
              <a:buNone/>
            </a:pPr>
            <a:r>
              <a:rPr lang="en-US" sz="1000" dirty="0" smtClean="0">
                <a:solidFill>
                  <a:schemeClr val="bg1"/>
                </a:solidFill>
              </a:rPr>
              <a:t>CSS Fonts</a:t>
            </a:r>
          </a:p>
          <a:p>
            <a:pPr marL="0" indent="0">
              <a:spcBef>
                <a:spcPts val="600"/>
              </a:spcBef>
              <a:buNone/>
            </a:pPr>
            <a:r>
              <a:rPr lang="en-US" sz="1000" dirty="0">
                <a:solidFill>
                  <a:schemeClr val="bg1"/>
                </a:solidFill>
              </a:rPr>
              <a:t>CSS </a:t>
            </a:r>
            <a:r>
              <a:rPr lang="en-US" sz="1000" dirty="0" smtClean="0">
                <a:solidFill>
                  <a:schemeClr val="bg1"/>
                </a:solidFill>
              </a:rPr>
              <a:t>Grid</a:t>
            </a:r>
            <a:endParaRPr lang="en-US" sz="1000" dirty="0">
              <a:solidFill>
                <a:schemeClr val="bg1"/>
              </a:solidFill>
            </a:endParaRPr>
          </a:p>
          <a:p>
            <a:pPr marL="0" indent="0">
              <a:spcBef>
                <a:spcPts val="600"/>
              </a:spcBef>
              <a:buNone/>
            </a:pPr>
            <a:r>
              <a:rPr lang="en-US" sz="1000" dirty="0">
                <a:solidFill>
                  <a:schemeClr val="bg1"/>
                </a:solidFill>
              </a:rPr>
              <a:t>CSS Hyphenation</a:t>
            </a:r>
          </a:p>
          <a:p>
            <a:pPr marL="0" indent="0">
              <a:spcBef>
                <a:spcPts val="600"/>
              </a:spcBef>
              <a:buNone/>
            </a:pPr>
            <a:r>
              <a:rPr lang="en-US" sz="1000" dirty="0">
                <a:solidFill>
                  <a:schemeClr val="bg1"/>
                </a:solidFill>
              </a:rPr>
              <a:t>CSS Image Values (Gradients)</a:t>
            </a:r>
          </a:p>
          <a:p>
            <a:pPr marL="0" indent="0">
              <a:spcBef>
                <a:spcPts val="600"/>
              </a:spcBef>
              <a:buNone/>
            </a:pPr>
            <a:r>
              <a:rPr lang="en-US" sz="1000" dirty="0" smtClean="0">
                <a:solidFill>
                  <a:schemeClr val="bg1"/>
                </a:solidFill>
              </a:rPr>
              <a:t>CSS Media Queries</a:t>
            </a:r>
          </a:p>
          <a:p>
            <a:pPr marL="0" indent="0">
              <a:spcBef>
                <a:spcPts val="600"/>
              </a:spcBef>
              <a:buNone/>
            </a:pPr>
            <a:r>
              <a:rPr lang="en-US" sz="1000" dirty="0">
                <a:solidFill>
                  <a:schemeClr val="bg1"/>
                </a:solidFill>
              </a:rPr>
              <a:t>CSS multi-column Layout</a:t>
            </a:r>
          </a:p>
          <a:p>
            <a:pPr marL="0" indent="0">
              <a:spcBef>
                <a:spcPts val="600"/>
              </a:spcBef>
              <a:buNone/>
            </a:pPr>
            <a:r>
              <a:rPr lang="en-US" sz="1000" dirty="0" smtClean="0">
                <a:solidFill>
                  <a:schemeClr val="bg1"/>
                </a:solidFill>
              </a:rPr>
              <a:t>CSS Namespaces</a:t>
            </a:r>
          </a:p>
          <a:p>
            <a:pPr marL="0" indent="0">
              <a:spcBef>
                <a:spcPts val="600"/>
              </a:spcBef>
              <a:buNone/>
            </a:pPr>
            <a:r>
              <a:rPr lang="en-US" sz="1000" dirty="0" smtClean="0">
                <a:solidFill>
                  <a:schemeClr val="bg1"/>
                </a:solidFill>
              </a:rPr>
              <a:t>CSS OM Views</a:t>
            </a:r>
          </a:p>
          <a:p>
            <a:pPr marL="0" indent="0">
              <a:spcBef>
                <a:spcPts val="600"/>
              </a:spcBef>
              <a:buNone/>
            </a:pPr>
            <a:r>
              <a:rPr lang="en-US" sz="1000" dirty="0">
                <a:solidFill>
                  <a:schemeClr val="bg1"/>
                </a:solidFill>
              </a:rPr>
              <a:t>CSS Positioned </a:t>
            </a:r>
            <a:r>
              <a:rPr lang="en-US" sz="1000" dirty="0" smtClean="0">
                <a:solidFill>
                  <a:schemeClr val="bg1"/>
                </a:solidFill>
              </a:rPr>
              <a:t>Floats (Exclusions</a:t>
            </a:r>
            <a:r>
              <a:rPr lang="en-US" sz="1000" dirty="0">
                <a:solidFill>
                  <a:schemeClr val="bg1"/>
                </a:solidFill>
              </a:rPr>
              <a:t>)</a:t>
            </a:r>
          </a:p>
          <a:p>
            <a:pPr marL="0" indent="0">
              <a:spcBef>
                <a:spcPts val="600"/>
              </a:spcBef>
              <a:buNone/>
            </a:pPr>
            <a:r>
              <a:rPr lang="en-US" sz="1000" dirty="0" smtClean="0">
                <a:solidFill>
                  <a:schemeClr val="bg1"/>
                </a:solidFill>
              </a:rPr>
              <a:t>CSS Selectors</a:t>
            </a:r>
          </a:p>
          <a:p>
            <a:pPr marL="0" indent="0">
              <a:spcBef>
                <a:spcPts val="600"/>
              </a:spcBef>
              <a:buNone/>
            </a:pPr>
            <a:r>
              <a:rPr lang="en-US" sz="1000" dirty="0">
                <a:solidFill>
                  <a:schemeClr val="bg1"/>
                </a:solidFill>
              </a:rPr>
              <a:t>CSS Transitions</a:t>
            </a:r>
          </a:p>
          <a:p>
            <a:pPr marL="0" indent="0">
              <a:spcBef>
                <a:spcPts val="600"/>
              </a:spcBef>
              <a:buNone/>
            </a:pPr>
            <a:r>
              <a:rPr lang="en-US" sz="1000" dirty="0" smtClean="0">
                <a:solidFill>
                  <a:schemeClr val="bg1"/>
                </a:solidFill>
              </a:rPr>
              <a:t>CSS Values and Units</a:t>
            </a:r>
          </a:p>
          <a:p>
            <a:pPr marL="0" indent="0">
              <a:spcBef>
                <a:spcPts val="600"/>
              </a:spcBef>
              <a:buNone/>
            </a:pPr>
            <a:r>
              <a:rPr lang="en-US" sz="1000" dirty="0" smtClean="0">
                <a:solidFill>
                  <a:schemeClr val="bg1"/>
                </a:solidFill>
              </a:rPr>
              <a:t>Data URI</a:t>
            </a:r>
          </a:p>
          <a:p>
            <a:pPr marL="0" indent="0">
              <a:spcBef>
                <a:spcPts val="600"/>
              </a:spcBef>
              <a:buNone/>
            </a:pPr>
            <a:r>
              <a:rPr lang="en-US" sz="1000" b="1" dirty="0" smtClean="0">
                <a:solidFill>
                  <a:srgbClr val="00B050"/>
                </a:solidFill>
              </a:rPr>
              <a:t>Device Orientation Events</a:t>
            </a:r>
          </a:p>
          <a:p>
            <a:pPr marL="0" indent="0">
              <a:spcBef>
                <a:spcPts val="600"/>
              </a:spcBef>
              <a:buNone/>
            </a:pPr>
            <a:r>
              <a:rPr lang="en-US" sz="1000" dirty="0" smtClean="0">
                <a:solidFill>
                  <a:schemeClr val="bg1"/>
                </a:solidFill>
              </a:rPr>
              <a:t>DOM Element Traversal</a:t>
            </a:r>
          </a:p>
          <a:p>
            <a:pPr marL="0" indent="0">
              <a:spcBef>
                <a:spcPts val="600"/>
              </a:spcBef>
              <a:buNone/>
            </a:pPr>
            <a:r>
              <a:rPr lang="en-US" sz="1000" dirty="0" smtClean="0">
                <a:solidFill>
                  <a:schemeClr val="bg1"/>
                </a:solidFill>
              </a:rPr>
              <a:t>DOM HTML</a:t>
            </a:r>
          </a:p>
          <a:p>
            <a:pPr marL="0" indent="0">
              <a:spcBef>
                <a:spcPts val="600"/>
              </a:spcBef>
              <a:buNone/>
            </a:pPr>
            <a:r>
              <a:rPr lang="en-US" sz="1000" dirty="0" smtClean="0">
                <a:solidFill>
                  <a:schemeClr val="bg1"/>
                </a:solidFill>
              </a:rPr>
              <a:t>DOM Level 3 Core</a:t>
            </a:r>
          </a:p>
          <a:p>
            <a:pPr marL="0" indent="0">
              <a:spcBef>
                <a:spcPts val="600"/>
              </a:spcBef>
              <a:buNone/>
            </a:pPr>
            <a:r>
              <a:rPr lang="en-US" sz="1000" dirty="0" smtClean="0">
                <a:solidFill>
                  <a:schemeClr val="bg1"/>
                </a:solidFill>
              </a:rPr>
              <a:t>DOM Level 3 Events</a:t>
            </a:r>
          </a:p>
          <a:p>
            <a:pPr marL="0" indent="0">
              <a:spcBef>
                <a:spcPts val="600"/>
              </a:spcBef>
              <a:buNone/>
            </a:pPr>
            <a:r>
              <a:rPr lang="en-US" sz="1000" b="1" dirty="0" smtClean="0">
                <a:solidFill>
                  <a:srgbClr val="00B050"/>
                </a:solidFill>
              </a:rPr>
              <a:t>DOM Level 4 Mutation Observers</a:t>
            </a:r>
          </a:p>
          <a:p>
            <a:pPr marL="0" indent="0">
              <a:spcBef>
                <a:spcPts val="600"/>
              </a:spcBef>
              <a:buNone/>
            </a:pPr>
            <a:r>
              <a:rPr lang="en-US" sz="1000" dirty="0" smtClean="0">
                <a:solidFill>
                  <a:schemeClr val="bg1"/>
                </a:solidFill>
              </a:rPr>
              <a:t>DOM Style</a:t>
            </a:r>
          </a:p>
          <a:p>
            <a:pPr marL="0" indent="0">
              <a:spcBef>
                <a:spcPts val="600"/>
              </a:spcBef>
              <a:buNone/>
            </a:pPr>
            <a:r>
              <a:rPr lang="en-US" sz="1000" dirty="0" smtClean="0">
                <a:solidFill>
                  <a:schemeClr val="bg1"/>
                </a:solidFill>
              </a:rPr>
              <a:t>DOM Traversal and Range</a:t>
            </a:r>
          </a:p>
          <a:p>
            <a:pPr marL="0" indent="0">
              <a:spcBef>
                <a:spcPts val="600"/>
              </a:spcBef>
              <a:buNone/>
            </a:pPr>
            <a:r>
              <a:rPr lang="en-US" sz="1000" dirty="0" err="1" smtClean="0">
                <a:solidFill>
                  <a:schemeClr val="bg1"/>
                </a:solidFill>
              </a:rPr>
              <a:t>DOMParser</a:t>
            </a:r>
            <a:r>
              <a:rPr lang="en-US" sz="1000" dirty="0" smtClean="0">
                <a:solidFill>
                  <a:schemeClr val="bg1"/>
                </a:solidFill>
              </a:rPr>
              <a:t> and </a:t>
            </a:r>
            <a:r>
              <a:rPr lang="en-US" sz="1000" dirty="0" err="1" smtClean="0">
                <a:solidFill>
                  <a:schemeClr val="bg1"/>
                </a:solidFill>
              </a:rPr>
              <a:t>XMLSerializer</a:t>
            </a:r>
            <a:endParaRPr lang="en-US" sz="1000" dirty="0" smtClean="0">
              <a:solidFill>
                <a:schemeClr val="bg1"/>
              </a:solidFill>
            </a:endParaRPr>
          </a:p>
          <a:p>
            <a:pPr marL="0" indent="0">
              <a:spcBef>
                <a:spcPts val="600"/>
              </a:spcBef>
              <a:buNone/>
            </a:pPr>
            <a:r>
              <a:rPr lang="en-US" sz="1000" dirty="0" err="1" smtClean="0">
                <a:solidFill>
                  <a:schemeClr val="bg1"/>
                </a:solidFill>
              </a:rPr>
              <a:t>ECMAScript</a:t>
            </a:r>
            <a:r>
              <a:rPr lang="en-US" sz="1000" dirty="0" smtClean="0">
                <a:solidFill>
                  <a:schemeClr val="bg1"/>
                </a:solidFill>
              </a:rPr>
              <a:t> 5</a:t>
            </a:r>
          </a:p>
          <a:p>
            <a:pPr marL="0" indent="0">
              <a:spcBef>
                <a:spcPts val="600"/>
              </a:spcBef>
              <a:buNone/>
            </a:pPr>
            <a:r>
              <a:rPr lang="en-US" sz="1000" dirty="0">
                <a:solidFill>
                  <a:schemeClr val="bg1"/>
                </a:solidFill>
              </a:rPr>
              <a:t>File Reader API</a:t>
            </a:r>
          </a:p>
          <a:p>
            <a:pPr marL="0" indent="0">
              <a:spcBef>
                <a:spcPts val="600"/>
              </a:spcBef>
              <a:buNone/>
            </a:pPr>
            <a:r>
              <a:rPr lang="en-US" sz="1000" dirty="0">
                <a:solidFill>
                  <a:schemeClr val="bg1"/>
                </a:solidFill>
              </a:rPr>
              <a:t>File Saving</a:t>
            </a:r>
          </a:p>
          <a:p>
            <a:pPr marL="0" indent="0">
              <a:spcBef>
                <a:spcPts val="600"/>
              </a:spcBef>
              <a:buNone/>
            </a:pPr>
            <a:r>
              <a:rPr lang="en-US" sz="1000" dirty="0" err="1" smtClean="0">
                <a:solidFill>
                  <a:schemeClr val="bg1"/>
                </a:solidFill>
              </a:rPr>
              <a:t>FormData</a:t>
            </a:r>
            <a:endParaRPr lang="en-US" sz="1000" dirty="0" smtClean="0">
              <a:solidFill>
                <a:schemeClr val="bg1"/>
              </a:solidFill>
            </a:endParaRPr>
          </a:p>
          <a:p>
            <a:pPr marL="0" indent="0">
              <a:spcBef>
                <a:spcPts val="600"/>
              </a:spcBef>
              <a:buNone/>
            </a:pPr>
            <a:r>
              <a:rPr lang="en-US" sz="1000" b="1" dirty="0" err="1" smtClean="0">
                <a:solidFill>
                  <a:srgbClr val="00B050"/>
                </a:solidFill>
              </a:rPr>
              <a:t>Fullscreen</a:t>
            </a:r>
            <a:r>
              <a:rPr lang="en-US" sz="1000" b="1" dirty="0" smtClean="0">
                <a:solidFill>
                  <a:srgbClr val="00B050"/>
                </a:solidFill>
              </a:rPr>
              <a:t> API</a:t>
            </a:r>
            <a:endParaRPr lang="en-US" sz="1000" b="1" dirty="0">
              <a:solidFill>
                <a:srgbClr val="00B050"/>
              </a:solidFill>
            </a:endParaRPr>
          </a:p>
          <a:p>
            <a:pPr marL="0" indent="0">
              <a:spcBef>
                <a:spcPts val="600"/>
              </a:spcBef>
              <a:buNone/>
            </a:pPr>
            <a:r>
              <a:rPr lang="en-US" sz="1000" dirty="0">
                <a:solidFill>
                  <a:schemeClr val="bg1"/>
                </a:solidFill>
              </a:rPr>
              <a:t>HTML5 Application Cache</a:t>
            </a:r>
          </a:p>
          <a:p>
            <a:pPr marL="0" indent="0">
              <a:spcBef>
                <a:spcPts val="600"/>
              </a:spcBef>
              <a:buNone/>
            </a:pPr>
            <a:r>
              <a:rPr lang="en-US" sz="1000" dirty="0">
                <a:solidFill>
                  <a:schemeClr val="bg1"/>
                </a:solidFill>
              </a:rPr>
              <a:t>HTML5 </a:t>
            </a:r>
            <a:r>
              <a:rPr lang="en-US" sz="1000" dirty="0" err="1" smtClean="0">
                <a:solidFill>
                  <a:schemeClr val="bg1"/>
                </a:solidFill>
              </a:rPr>
              <a:t>async</a:t>
            </a:r>
            <a:endParaRPr lang="en-US" sz="1000" dirty="0" smtClean="0">
              <a:solidFill>
                <a:schemeClr val="bg1"/>
              </a:solidFill>
            </a:endParaRPr>
          </a:p>
          <a:p>
            <a:pPr marL="0" indent="0">
              <a:spcBef>
                <a:spcPts val="600"/>
              </a:spcBef>
              <a:buNone/>
            </a:pPr>
            <a:r>
              <a:rPr lang="en-US" sz="1000" dirty="0" smtClean="0">
                <a:solidFill>
                  <a:schemeClr val="bg1"/>
                </a:solidFill>
              </a:rPr>
              <a:t>HTML5 </a:t>
            </a:r>
            <a:r>
              <a:rPr lang="en-US" sz="1000" dirty="0" err="1" smtClean="0">
                <a:solidFill>
                  <a:schemeClr val="bg1"/>
                </a:solidFill>
              </a:rPr>
              <a:t>BlobBuilder</a:t>
            </a:r>
            <a:endParaRPr lang="en-US" sz="1000" dirty="0">
              <a:solidFill>
                <a:schemeClr val="bg1"/>
              </a:solidFill>
            </a:endParaRPr>
          </a:p>
          <a:p>
            <a:pPr marL="0" indent="0">
              <a:spcBef>
                <a:spcPts val="600"/>
              </a:spcBef>
              <a:buNone/>
            </a:pPr>
            <a:r>
              <a:rPr lang="en-US" sz="1000" dirty="0" smtClean="0">
                <a:solidFill>
                  <a:schemeClr val="bg1"/>
                </a:solidFill>
              </a:rPr>
              <a:t>HTML5 Canvas</a:t>
            </a:r>
          </a:p>
          <a:p>
            <a:pPr marL="0" indent="0">
              <a:spcBef>
                <a:spcPts val="600"/>
              </a:spcBef>
              <a:buNone/>
            </a:pPr>
            <a:r>
              <a:rPr lang="en-US" sz="1000" dirty="0">
                <a:solidFill>
                  <a:schemeClr val="bg1"/>
                </a:solidFill>
              </a:rPr>
              <a:t>HTML5 Drag and drop</a:t>
            </a:r>
          </a:p>
          <a:p>
            <a:pPr marL="0" indent="0">
              <a:spcBef>
                <a:spcPts val="600"/>
              </a:spcBef>
              <a:buNone/>
            </a:pPr>
            <a:r>
              <a:rPr lang="en-US" sz="1000" dirty="0">
                <a:solidFill>
                  <a:schemeClr val="bg1"/>
                </a:solidFill>
              </a:rPr>
              <a:t>HTML5 Forms and Validation</a:t>
            </a:r>
          </a:p>
          <a:p>
            <a:pPr marL="0" indent="0">
              <a:spcBef>
                <a:spcPts val="600"/>
              </a:spcBef>
              <a:buNone/>
            </a:pPr>
            <a:r>
              <a:rPr lang="en-US" sz="1000" dirty="0" smtClean="0">
                <a:solidFill>
                  <a:schemeClr val="bg1"/>
                </a:solidFill>
              </a:rPr>
              <a:t>HTML5 </a:t>
            </a:r>
            <a:r>
              <a:rPr lang="en-US" sz="1000" dirty="0" err="1" smtClean="0">
                <a:solidFill>
                  <a:schemeClr val="bg1"/>
                </a:solidFill>
              </a:rPr>
              <a:t>Geolocation</a:t>
            </a:r>
            <a:endParaRPr lang="en-US" sz="1000" dirty="0" smtClean="0">
              <a:solidFill>
                <a:schemeClr val="bg1"/>
              </a:solidFill>
            </a:endParaRPr>
          </a:p>
          <a:p>
            <a:pPr marL="0" indent="0">
              <a:spcBef>
                <a:spcPts val="600"/>
              </a:spcBef>
              <a:buNone/>
            </a:pPr>
            <a:r>
              <a:rPr lang="en-US" sz="1000" dirty="0">
                <a:solidFill>
                  <a:schemeClr val="bg1"/>
                </a:solidFill>
              </a:rPr>
              <a:t>HTML5 History </a:t>
            </a:r>
            <a:r>
              <a:rPr lang="en-US" sz="1000" dirty="0" smtClean="0">
                <a:solidFill>
                  <a:schemeClr val="bg1"/>
                </a:solidFill>
              </a:rPr>
              <a:t>API</a:t>
            </a:r>
          </a:p>
          <a:p>
            <a:pPr marL="0" indent="0">
              <a:spcBef>
                <a:spcPts val="600"/>
              </a:spcBef>
              <a:buNone/>
            </a:pPr>
            <a:r>
              <a:rPr lang="en-US" sz="1000" b="1" dirty="0" smtClean="0">
                <a:solidFill>
                  <a:srgbClr val="00B050"/>
                </a:solidFill>
              </a:rPr>
              <a:t>HTML5 Page Transition Events</a:t>
            </a:r>
            <a:endParaRPr lang="en-US" sz="1000" b="1" dirty="0">
              <a:solidFill>
                <a:srgbClr val="00B050"/>
              </a:solidFill>
            </a:endParaRPr>
          </a:p>
          <a:p>
            <a:pPr marL="0" indent="0">
              <a:spcBef>
                <a:spcPts val="600"/>
              </a:spcBef>
              <a:buNone/>
            </a:pPr>
            <a:r>
              <a:rPr lang="en-US" sz="1000" dirty="0">
                <a:solidFill>
                  <a:schemeClr val="bg1"/>
                </a:solidFill>
              </a:rPr>
              <a:t>HTML5 Parser</a:t>
            </a:r>
          </a:p>
          <a:p>
            <a:pPr marL="0" indent="0">
              <a:spcBef>
                <a:spcPts val="600"/>
              </a:spcBef>
              <a:buNone/>
            </a:pPr>
            <a:r>
              <a:rPr lang="en-US" sz="1000" dirty="0">
                <a:solidFill>
                  <a:schemeClr val="bg1"/>
                </a:solidFill>
              </a:rPr>
              <a:t>HTML5 Sandbox</a:t>
            </a:r>
          </a:p>
          <a:p>
            <a:pPr marL="0" indent="0">
              <a:spcBef>
                <a:spcPts val="600"/>
              </a:spcBef>
              <a:buNone/>
            </a:pPr>
            <a:r>
              <a:rPr lang="en-US" sz="1000" dirty="0" smtClean="0">
                <a:solidFill>
                  <a:schemeClr val="bg1"/>
                </a:solidFill>
              </a:rPr>
              <a:t>HTML5 Selection</a:t>
            </a:r>
          </a:p>
          <a:p>
            <a:pPr marL="0" indent="0">
              <a:spcBef>
                <a:spcPts val="600"/>
              </a:spcBef>
              <a:buNone/>
            </a:pPr>
            <a:r>
              <a:rPr lang="en-US" sz="1000" dirty="0" smtClean="0">
                <a:solidFill>
                  <a:schemeClr val="bg1"/>
                </a:solidFill>
              </a:rPr>
              <a:t>HTML5 semantic elements</a:t>
            </a:r>
          </a:p>
          <a:p>
            <a:pPr marL="0" indent="0">
              <a:spcBef>
                <a:spcPts val="600"/>
              </a:spcBef>
              <a:buNone/>
            </a:pPr>
            <a:r>
              <a:rPr lang="en-US" sz="1000" dirty="0">
                <a:solidFill>
                  <a:schemeClr val="bg1"/>
                </a:solidFill>
              </a:rPr>
              <a:t>HTML5 track</a:t>
            </a:r>
          </a:p>
          <a:p>
            <a:pPr marL="0" indent="0">
              <a:spcBef>
                <a:spcPts val="600"/>
              </a:spcBef>
              <a:buNone/>
            </a:pPr>
            <a:r>
              <a:rPr lang="en-US" sz="1000" dirty="0" smtClean="0">
                <a:solidFill>
                  <a:schemeClr val="bg1"/>
                </a:solidFill>
              </a:rPr>
              <a:t>HTML5 video and audio</a:t>
            </a:r>
          </a:p>
          <a:p>
            <a:pPr marL="0" indent="0">
              <a:spcBef>
                <a:spcPts val="600"/>
              </a:spcBef>
              <a:buNone/>
            </a:pPr>
            <a:r>
              <a:rPr lang="en-US" sz="1000" dirty="0">
                <a:solidFill>
                  <a:schemeClr val="bg1"/>
                </a:solidFill>
              </a:rPr>
              <a:t>JavaScript Typed Array</a:t>
            </a:r>
          </a:p>
          <a:p>
            <a:pPr marL="0" indent="0">
              <a:spcBef>
                <a:spcPts val="600"/>
              </a:spcBef>
              <a:buNone/>
            </a:pPr>
            <a:r>
              <a:rPr lang="en-US" sz="1000" dirty="0" smtClean="0">
                <a:solidFill>
                  <a:schemeClr val="bg1"/>
                </a:solidFill>
              </a:rPr>
              <a:t>ICC Color Profiles</a:t>
            </a:r>
          </a:p>
          <a:p>
            <a:pPr marL="0" indent="0">
              <a:spcBef>
                <a:spcPts val="600"/>
              </a:spcBef>
              <a:buNone/>
            </a:pPr>
            <a:r>
              <a:rPr lang="en-US" sz="1000" dirty="0" err="1" smtClean="0">
                <a:solidFill>
                  <a:schemeClr val="bg1"/>
                </a:solidFill>
              </a:rPr>
              <a:t>IndexedDB</a:t>
            </a:r>
            <a:endParaRPr lang="en-US" sz="1000" dirty="0" smtClean="0">
              <a:solidFill>
                <a:schemeClr val="bg1"/>
              </a:solidFill>
            </a:endParaRPr>
          </a:p>
          <a:p>
            <a:pPr marL="0" indent="0">
              <a:spcBef>
                <a:spcPts val="600"/>
              </a:spcBef>
              <a:buNone/>
            </a:pPr>
            <a:r>
              <a:rPr lang="en-US" sz="1000" b="1" dirty="0" smtClean="0">
                <a:solidFill>
                  <a:srgbClr val="00B050"/>
                </a:solidFill>
              </a:rPr>
              <a:t>Input Method Editor API</a:t>
            </a:r>
          </a:p>
          <a:p>
            <a:pPr marL="0" indent="0">
              <a:spcBef>
                <a:spcPts val="600"/>
              </a:spcBef>
              <a:buNone/>
            </a:pPr>
            <a:r>
              <a:rPr lang="en-US" sz="1000" b="1" dirty="0" smtClean="0">
                <a:solidFill>
                  <a:srgbClr val="00B050"/>
                </a:solidFill>
              </a:rPr>
              <a:t>Media Source Extensions</a:t>
            </a:r>
          </a:p>
          <a:p>
            <a:pPr marL="0" indent="0">
              <a:spcBef>
                <a:spcPts val="600"/>
              </a:spcBef>
              <a:buNone/>
            </a:pPr>
            <a:r>
              <a:rPr lang="en-US" sz="1000" b="1" dirty="0" smtClean="0">
                <a:solidFill>
                  <a:srgbClr val="00B050"/>
                </a:solidFill>
              </a:rPr>
              <a:t>Navigation Timing</a:t>
            </a:r>
            <a:endParaRPr lang="en-US" sz="1000" b="1" dirty="0">
              <a:solidFill>
                <a:srgbClr val="00B050"/>
              </a:solidFill>
            </a:endParaRPr>
          </a:p>
          <a:p>
            <a:pPr marL="0" indent="0">
              <a:spcBef>
                <a:spcPts val="600"/>
              </a:spcBef>
              <a:buNone/>
            </a:pPr>
            <a:r>
              <a:rPr lang="en-US" sz="1000" dirty="0">
                <a:solidFill>
                  <a:schemeClr val="bg1"/>
                </a:solidFill>
              </a:rPr>
              <a:t>Page Visibility</a:t>
            </a:r>
          </a:p>
          <a:p>
            <a:pPr marL="0" indent="0">
              <a:spcBef>
                <a:spcPts val="600"/>
              </a:spcBef>
              <a:buNone/>
            </a:pPr>
            <a:r>
              <a:rPr lang="en-US" sz="1000" dirty="0">
                <a:solidFill>
                  <a:schemeClr val="bg1"/>
                </a:solidFill>
              </a:rPr>
              <a:t>Pointer (Mouse, Pen, and Touch) Events</a:t>
            </a:r>
          </a:p>
          <a:p>
            <a:pPr marL="0" indent="0">
              <a:spcBef>
                <a:spcPts val="600"/>
              </a:spcBef>
              <a:buNone/>
            </a:pPr>
            <a:r>
              <a:rPr lang="en-US" sz="1000" dirty="0" err="1" smtClean="0">
                <a:solidFill>
                  <a:schemeClr val="bg1"/>
                </a:solidFill>
              </a:rPr>
              <a:t>RequestAnimationFrame</a:t>
            </a:r>
            <a:endParaRPr lang="en-US" sz="1000" dirty="0" smtClean="0">
              <a:solidFill>
                <a:schemeClr val="bg1"/>
              </a:solidFill>
            </a:endParaRPr>
          </a:p>
          <a:p>
            <a:pPr marL="0" indent="0">
              <a:spcBef>
                <a:spcPts val="600"/>
              </a:spcBef>
              <a:buNone/>
            </a:pPr>
            <a:r>
              <a:rPr lang="en-US" sz="1000" dirty="0" smtClean="0">
                <a:solidFill>
                  <a:schemeClr val="bg1"/>
                </a:solidFill>
              </a:rPr>
              <a:t>Navigation Timing</a:t>
            </a:r>
          </a:p>
          <a:p>
            <a:pPr marL="0" indent="0">
              <a:spcBef>
                <a:spcPts val="600"/>
              </a:spcBef>
              <a:buNone/>
            </a:pPr>
            <a:r>
              <a:rPr lang="en-US" sz="1000" b="1" dirty="0" smtClean="0">
                <a:solidFill>
                  <a:srgbClr val="00B050"/>
                </a:solidFill>
              </a:rPr>
              <a:t>Screen Orientation API</a:t>
            </a:r>
            <a:endParaRPr lang="en-US" sz="1000" b="1" dirty="0">
              <a:solidFill>
                <a:srgbClr val="00B050"/>
              </a:solidFill>
            </a:endParaRPr>
          </a:p>
          <a:p>
            <a:pPr marL="0" indent="0">
              <a:spcBef>
                <a:spcPts val="600"/>
              </a:spcBef>
              <a:buNone/>
            </a:pPr>
            <a:r>
              <a:rPr lang="en-US" sz="1000" dirty="0" smtClean="0">
                <a:solidFill>
                  <a:schemeClr val="bg1"/>
                </a:solidFill>
              </a:rPr>
              <a:t>Selectors API Level 2</a:t>
            </a:r>
          </a:p>
          <a:p>
            <a:pPr marL="0" indent="0">
              <a:spcBef>
                <a:spcPts val="600"/>
              </a:spcBef>
              <a:buNone/>
            </a:pPr>
            <a:r>
              <a:rPr lang="en-US" sz="1000" dirty="0">
                <a:solidFill>
                  <a:schemeClr val="bg1"/>
                </a:solidFill>
              </a:rPr>
              <a:t>SVG Filter Effects</a:t>
            </a:r>
          </a:p>
          <a:p>
            <a:pPr marL="0" indent="0">
              <a:spcBef>
                <a:spcPts val="600"/>
              </a:spcBef>
              <a:buNone/>
            </a:pPr>
            <a:r>
              <a:rPr lang="en-US" sz="1000" dirty="0" smtClean="0">
                <a:solidFill>
                  <a:schemeClr val="bg1"/>
                </a:solidFill>
              </a:rPr>
              <a:t>SVG, standalone and in HTML</a:t>
            </a:r>
          </a:p>
          <a:p>
            <a:pPr marL="0" indent="0">
              <a:spcBef>
                <a:spcPts val="600"/>
              </a:spcBef>
              <a:buNone/>
            </a:pPr>
            <a:r>
              <a:rPr lang="en-US" sz="1000" b="1" dirty="0" smtClean="0">
                <a:solidFill>
                  <a:srgbClr val="00B050"/>
                </a:solidFill>
              </a:rPr>
              <a:t>Tracking Preferences Expression (DNT)</a:t>
            </a:r>
          </a:p>
          <a:p>
            <a:pPr marL="0" indent="0">
              <a:spcBef>
                <a:spcPts val="600"/>
              </a:spcBef>
              <a:buNone/>
            </a:pPr>
            <a:r>
              <a:rPr lang="en-US" sz="1000" b="1" dirty="0" smtClean="0">
                <a:solidFill>
                  <a:srgbClr val="00B050"/>
                </a:solidFill>
              </a:rPr>
              <a:t>Web Cryptography API</a:t>
            </a:r>
          </a:p>
          <a:p>
            <a:pPr marL="0" indent="0">
              <a:spcBef>
                <a:spcPts val="600"/>
              </a:spcBef>
              <a:buNone/>
            </a:pPr>
            <a:r>
              <a:rPr lang="en-US" sz="1000" b="1" dirty="0" smtClean="0">
                <a:solidFill>
                  <a:srgbClr val="00B050"/>
                </a:solidFill>
              </a:rPr>
              <a:t>Web GL</a:t>
            </a:r>
          </a:p>
          <a:p>
            <a:pPr marL="0" indent="0">
              <a:spcBef>
                <a:spcPts val="600"/>
              </a:spcBef>
              <a:buNone/>
            </a:pPr>
            <a:r>
              <a:rPr lang="en-US" sz="1000" dirty="0" smtClean="0">
                <a:solidFill>
                  <a:schemeClr val="bg1"/>
                </a:solidFill>
              </a:rPr>
              <a:t>Web Messaging</a:t>
            </a:r>
          </a:p>
          <a:p>
            <a:pPr marL="0" indent="0">
              <a:spcBef>
                <a:spcPts val="600"/>
              </a:spcBef>
              <a:buNone/>
            </a:pPr>
            <a:r>
              <a:rPr lang="en-US" sz="1000" dirty="0">
                <a:solidFill>
                  <a:schemeClr val="bg1"/>
                </a:solidFill>
              </a:rPr>
              <a:t>Web </a:t>
            </a:r>
            <a:r>
              <a:rPr lang="en-US" sz="1000" dirty="0" smtClean="0">
                <a:solidFill>
                  <a:schemeClr val="bg1"/>
                </a:solidFill>
              </a:rPr>
              <a:t>Sockets</a:t>
            </a:r>
          </a:p>
          <a:p>
            <a:pPr marL="0" indent="0">
              <a:spcBef>
                <a:spcPts val="600"/>
              </a:spcBef>
              <a:buNone/>
            </a:pPr>
            <a:r>
              <a:rPr lang="en-US" sz="1000" b="1" dirty="0" smtClean="0">
                <a:solidFill>
                  <a:srgbClr val="00B050"/>
                </a:solidFill>
              </a:rPr>
              <a:t>Web Video Text Tracks Format</a:t>
            </a:r>
            <a:endParaRPr lang="en-US" sz="1000" b="1" dirty="0">
              <a:solidFill>
                <a:srgbClr val="00B050"/>
              </a:solidFill>
            </a:endParaRPr>
          </a:p>
          <a:p>
            <a:pPr marL="0" indent="0">
              <a:spcBef>
                <a:spcPts val="600"/>
              </a:spcBef>
              <a:buNone/>
            </a:pPr>
            <a:r>
              <a:rPr lang="en-US" sz="1000" dirty="0">
                <a:solidFill>
                  <a:schemeClr val="bg1"/>
                </a:solidFill>
              </a:rPr>
              <a:t>Web Workers</a:t>
            </a:r>
          </a:p>
          <a:p>
            <a:pPr marL="0" indent="0">
              <a:spcBef>
                <a:spcPts val="600"/>
              </a:spcBef>
              <a:buNone/>
            </a:pPr>
            <a:r>
              <a:rPr lang="en-US" sz="1000" dirty="0" smtClean="0">
                <a:solidFill>
                  <a:schemeClr val="bg1"/>
                </a:solidFill>
              </a:rPr>
              <a:t>XHTML/XML</a:t>
            </a:r>
          </a:p>
          <a:p>
            <a:pPr marL="0" indent="0">
              <a:spcBef>
                <a:spcPts val="600"/>
              </a:spcBef>
              <a:buNone/>
            </a:pPr>
            <a:r>
              <a:rPr lang="en-US" sz="1000" dirty="0" err="1">
                <a:solidFill>
                  <a:schemeClr val="bg1"/>
                </a:solidFill>
              </a:rPr>
              <a:t>XMLHttpRequest</a:t>
            </a:r>
            <a:r>
              <a:rPr lang="en-US" sz="1000" dirty="0">
                <a:solidFill>
                  <a:schemeClr val="bg1"/>
                </a:solidFill>
              </a:rPr>
              <a:t> (Level </a:t>
            </a:r>
            <a:r>
              <a:rPr lang="en-US" sz="1000" dirty="0" smtClean="0">
                <a:solidFill>
                  <a:schemeClr val="bg1"/>
                </a:solidFill>
              </a:rPr>
              <a:t>2)</a:t>
            </a:r>
          </a:p>
          <a:p>
            <a:pPr marL="0" indent="0">
              <a:spcBef>
                <a:spcPts val="600"/>
              </a:spcBef>
              <a:buNone/>
            </a:pPr>
            <a:r>
              <a:rPr lang="en-US" sz="1000" b="1" dirty="0" err="1">
                <a:solidFill>
                  <a:srgbClr val="00B050"/>
                </a:solidFill>
              </a:rPr>
              <a:t>XMLHttpRequest</a:t>
            </a:r>
            <a:r>
              <a:rPr lang="en-US" sz="1000" b="1" dirty="0">
                <a:solidFill>
                  <a:srgbClr val="00B050"/>
                </a:solidFill>
              </a:rPr>
              <a:t> (Level </a:t>
            </a:r>
            <a:r>
              <a:rPr lang="en-US" sz="1000" b="1" dirty="0" smtClean="0">
                <a:solidFill>
                  <a:srgbClr val="00B050"/>
                </a:solidFill>
              </a:rPr>
              <a:t>3)</a:t>
            </a:r>
          </a:p>
          <a:p>
            <a:pPr marL="0" indent="0">
              <a:spcBef>
                <a:spcPts val="600"/>
              </a:spcBef>
              <a:buNone/>
            </a:pPr>
            <a:r>
              <a:rPr lang="en-US" sz="1000" dirty="0" err="1" smtClean="0">
                <a:solidFill>
                  <a:schemeClr val="bg1"/>
                </a:solidFill>
              </a:rPr>
              <a:t>XMLHttpRequest</a:t>
            </a:r>
            <a:r>
              <a:rPr lang="en-US" sz="1000" dirty="0" smtClean="0">
                <a:solidFill>
                  <a:schemeClr val="bg1"/>
                </a:solidFill>
              </a:rPr>
              <a:t> CORS</a:t>
            </a:r>
            <a:endParaRPr lang="en-US" sz="1000" dirty="0">
              <a:solidFill>
                <a:schemeClr val="bg1"/>
              </a:solidFill>
            </a:endParaRPr>
          </a:p>
        </p:txBody>
      </p:sp>
      <p:sp>
        <p:nvSpPr>
          <p:cNvPr id="9" name="Content Placeholder 6"/>
          <p:cNvSpPr txBox="1">
            <a:spLocks/>
          </p:cNvSpPr>
          <p:nvPr/>
        </p:nvSpPr>
        <p:spPr>
          <a:xfrm>
            <a:off x="190500" y="512915"/>
            <a:ext cx="8763000" cy="1186077"/>
          </a:xfrm>
          <a:prstGeom prst="rect">
            <a:avLst/>
          </a:prstGeom>
        </p:spPr>
        <p:txBody>
          <a:bodyPr vert="horz" lIns="121899" tIns="60949" rIns="121899" bIns="60949" numCol="1"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4000" dirty="0" smtClean="0"/>
          </a:p>
        </p:txBody>
      </p:sp>
      <p:sp>
        <p:nvSpPr>
          <p:cNvPr id="10" name="Content Placeholder 6"/>
          <p:cNvSpPr txBox="1">
            <a:spLocks/>
          </p:cNvSpPr>
          <p:nvPr/>
        </p:nvSpPr>
        <p:spPr>
          <a:xfrm>
            <a:off x="457200" y="4095751"/>
            <a:ext cx="8382000" cy="915680"/>
          </a:xfrm>
          <a:prstGeom prst="rect">
            <a:avLst/>
          </a:prstGeom>
        </p:spPr>
        <p:txBody>
          <a:bodyPr vert="horz" lIns="121899" tIns="60949" rIns="121899" bIns="60949" numCol="1"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2900" dirty="0"/>
          </a:p>
        </p:txBody>
      </p:sp>
    </p:spTree>
    <p:extLst>
      <p:ext uri="{BB962C8B-B14F-4D97-AF65-F5344CB8AC3E}">
        <p14:creationId xmlns:p14="http://schemas.microsoft.com/office/powerpoint/2010/main" val="34646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MS1444_Windows Azure Template 16x9_r08b">
  <a:themeElements>
    <a:clrScheme name="Custom 14">
      <a:dk1>
        <a:srgbClr val="292929"/>
      </a:dk1>
      <a:lt1>
        <a:srgbClr val="FFFFFF"/>
      </a:lt1>
      <a:dk2>
        <a:srgbClr val="5F5F5F"/>
      </a:dk2>
      <a:lt2>
        <a:srgbClr val="DDDDDD"/>
      </a:lt2>
      <a:accent1>
        <a:srgbClr val="FF8A00"/>
      </a:accent1>
      <a:accent2>
        <a:srgbClr val="00AEEF"/>
      </a:accent2>
      <a:accent3>
        <a:srgbClr val="910091"/>
      </a:accent3>
      <a:accent4>
        <a:srgbClr val="8CC600"/>
      </a:accent4>
      <a:accent5>
        <a:srgbClr val="FF0000"/>
      </a:accent5>
      <a:accent6>
        <a:srgbClr val="0071BC"/>
      </a:accent6>
      <a:hlink>
        <a:srgbClr val="0071BC"/>
      </a:hlink>
      <a:folHlink>
        <a:srgbClr val="00AEEF"/>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marL="460375" indent="-460375">
          <a:lnSpc>
            <a:spcPct val="90000"/>
          </a:lnSpc>
          <a:spcBef>
            <a:spcPct val="20000"/>
          </a:spcBef>
          <a:buSzPct val="80000"/>
          <a:buBlip>
            <a:blip xmlns:r="http://schemas.openxmlformats.org/officeDocument/2006/relationships" r:embed="rId1"/>
          </a:buBlip>
          <a:defRPr sz="3200" dirty="0">
            <a:gradFill>
              <a:gsLst>
                <a:gs pos="0">
                  <a:srgbClr val="292929">
                    <a:lumMod val="90000"/>
                    <a:lumOff val="10000"/>
                  </a:srgbClr>
                </a:gs>
                <a:gs pos="86000">
                  <a:srgbClr val="292929">
                    <a:lumMod val="90000"/>
                    <a:lumOff val="10000"/>
                  </a:srgbClr>
                </a:gs>
              </a:gsLst>
              <a:lin ang="5400000" scaled="0"/>
            </a:gradFill>
          </a:defRPr>
        </a:defPPr>
      </a:lstStyle>
    </a:txDef>
  </a:objectDefaults>
  <a:extraClrSchemeLst/>
</a:theme>
</file>

<file path=ppt/theme/theme3.xml><?xml version="1.0" encoding="utf-8"?>
<a:theme xmlns:a="http://schemas.openxmlformats.org/drawingml/2006/main" name="1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2FF1F001CC1F4E901B93B5ED686F72" ma:contentTypeVersion="0" ma:contentTypeDescription="Create a new document." ma:contentTypeScope="" ma:versionID="9c054c35927f11a58127da8fed13955e">
  <xsd:schema xmlns:xsd="http://www.w3.org/2001/XMLSchema" xmlns:p="http://schemas.microsoft.com/office/2006/metadata/properties" targetNamespace="http://schemas.microsoft.com/office/2006/metadata/properties" ma:root="true" ma:fieldsID="f4d196f5c675f743c82a55ad494504ec">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61D60C8-073C-419C-8A88-91D76E2E3A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documentManagement/types"/>
    <ds:schemaRef ds:uri="http://purl.org/dc/terms/"/>
    <ds:schemaRef ds:uri="http://purl.org/dc/elements/1.1/"/>
    <ds:schemaRef ds:uri="http://purl.org/dc/dcmitype/"/>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Metro_TT_Blue_16x9_02-12</Template>
  <TotalTime>13178</TotalTime>
  <Words>1297</Words>
  <Application>Microsoft Office PowerPoint</Application>
  <PresentationFormat>On-screen Show (16:9)</PresentationFormat>
  <Paragraphs>271</Paragraphs>
  <Slides>10</Slides>
  <Notes>10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10</vt:i4>
      </vt:variant>
    </vt:vector>
  </HeadingPairs>
  <TitlesOfParts>
    <vt:vector size="20" baseType="lpstr">
      <vt:lpstr>Arial</vt:lpstr>
      <vt:lpstr>Calibri</vt:lpstr>
      <vt:lpstr>Consolas</vt:lpstr>
      <vt:lpstr>Segoe Semibold</vt:lpstr>
      <vt:lpstr>Segoe UI</vt:lpstr>
      <vt:lpstr>Segoe UI Light</vt:lpstr>
      <vt:lpstr>Wingdings</vt:lpstr>
      <vt:lpstr>Metro_TT_Blue_16x9_02-12</vt:lpstr>
      <vt:lpstr>MS1444_Windows Azure Template 16x9_r08b</vt:lpstr>
      <vt:lpstr>1_16x9_New_Win_PPT_Template_4_compressed</vt:lpstr>
      <vt:lpstr>IE11 Preview is here!</vt:lpstr>
      <vt:lpstr>IE11 Preview – What’s New</vt:lpstr>
      <vt:lpstr>IE11 Preview – Features for Users</vt:lpstr>
      <vt:lpstr>IE11 Preview – Features for IT Pros</vt:lpstr>
      <vt:lpstr>IE11 Preview – Features for WebDevs</vt:lpstr>
      <vt:lpstr>from IE9 to IE11  web standards support</vt:lpstr>
      <vt:lpstr>IE9 hardware-accelerated platform</vt:lpstr>
      <vt:lpstr>IE10 hardware-accelerated platform</vt:lpstr>
      <vt:lpstr>IE11 hardware-accelerated platform</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Setup  Guides &amp; Guidelines</dc:title>
  <dc:subject>&lt;Event Name&gt;</dc:subject>
  <dc:creator>Justin Garrett</dc:creator>
  <cp:keywords>&lt;Any Related Keywords&gt;</cp:keywords>
  <dc:description>Template: _x000d_
Formatting: _x000d_
Event Date: _x000d_
Event Location: _x000d_
Audience Type:</dc:description>
  <cp:lastModifiedBy>Emanuele Ognissanti (MILLO)</cp:lastModifiedBy>
  <cp:revision>960</cp:revision>
  <dcterms:created xsi:type="dcterms:W3CDTF">2012-02-15T23:39:54Z</dcterms:created>
  <dcterms:modified xsi:type="dcterms:W3CDTF">2013-06-25T19:25:37Z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0x0101003C2FF1F001CC1F4E901B93B5ED686F72</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TrackTaxHTField0">
    <vt:lpwstr/>
  </property>
  <property fmtid="{D5CDD505-2E9C-101B-9397-08002B2CF9AE}" pid="7" name="AudienceTaxHTField0">
    <vt:lpwstr/>
  </property>
  <property fmtid="{D5CDD505-2E9C-101B-9397-08002B2CF9AE}" pid="8" name="MS Speaker">
    <vt:lpwstr/>
  </property>
  <property fmtid="{D5CDD505-2E9C-101B-9397-08002B2CF9AE}" pid="9" name="Event VenueTaxHTField0">
    <vt:lpwstr/>
  </property>
  <property fmtid="{D5CDD505-2E9C-101B-9397-08002B2CF9AE}" pid="10" name="MS Content Owner">
    <vt:lpwstr/>
  </property>
  <property fmtid="{D5CDD505-2E9C-101B-9397-08002B2CF9AE}" pid="11" name="TaxCatchAll">
    <vt:lpwstr>217</vt:lpwstr>
  </property>
  <property fmtid="{D5CDD505-2E9C-101B-9397-08002B2CF9AE}" pid="12" name="CampaignTaxHTField0">
    <vt:lpwstr/>
  </property>
  <property fmtid="{D5CDD505-2E9C-101B-9397-08002B2CF9AE}" pid="13" name="ProductTaxHTField0">
    <vt:lpwstr/>
  </property>
  <property fmtid="{D5CDD505-2E9C-101B-9397-08002B2CF9AE}" pid="14" name="Event LocationTaxHTField0">
    <vt:lpwstr/>
  </property>
  <property fmtid="{D5CDD505-2E9C-101B-9397-08002B2CF9AE}" pid="15" name="Event1TaxHTField0">
    <vt:lpwstr>Unassignede51362f4-782c-41a8-bb7b-e0cfc8669933</vt:lpwstr>
  </property>
</Properties>
</file>