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3" r:id="rId2"/>
  </p:sldMasterIdLst>
  <p:notesMasterIdLst>
    <p:notesMasterId r:id="rId52"/>
  </p:notesMasterIdLst>
  <p:sldIdLst>
    <p:sldId id="418" r:id="rId3"/>
    <p:sldId id="453" r:id="rId4"/>
    <p:sldId id="454" r:id="rId5"/>
    <p:sldId id="431" r:id="rId6"/>
    <p:sldId id="430" r:id="rId7"/>
    <p:sldId id="459" r:id="rId8"/>
    <p:sldId id="501" r:id="rId9"/>
    <p:sldId id="502" r:id="rId10"/>
    <p:sldId id="471" r:id="rId11"/>
    <p:sldId id="474" r:id="rId12"/>
    <p:sldId id="472" r:id="rId13"/>
    <p:sldId id="473" r:id="rId14"/>
    <p:sldId id="494" r:id="rId15"/>
    <p:sldId id="495" r:id="rId16"/>
    <p:sldId id="496" r:id="rId17"/>
    <p:sldId id="497" r:id="rId18"/>
    <p:sldId id="500" r:id="rId19"/>
    <p:sldId id="457" r:id="rId20"/>
    <p:sldId id="458" r:id="rId21"/>
    <p:sldId id="460" r:id="rId22"/>
    <p:sldId id="462" r:id="rId23"/>
    <p:sldId id="464" r:id="rId24"/>
    <p:sldId id="467" r:id="rId25"/>
    <p:sldId id="465" r:id="rId26"/>
    <p:sldId id="466" r:id="rId27"/>
    <p:sldId id="468" r:id="rId28"/>
    <p:sldId id="479" r:id="rId29"/>
    <p:sldId id="478" r:id="rId30"/>
    <p:sldId id="469" r:id="rId31"/>
    <p:sldId id="481" r:id="rId32"/>
    <p:sldId id="450" r:id="rId33"/>
    <p:sldId id="451" r:id="rId34"/>
    <p:sldId id="452" r:id="rId35"/>
    <p:sldId id="449" r:id="rId36"/>
    <p:sldId id="483" r:id="rId37"/>
    <p:sldId id="488" r:id="rId38"/>
    <p:sldId id="484" r:id="rId39"/>
    <p:sldId id="485" r:id="rId40"/>
    <p:sldId id="446" r:id="rId41"/>
    <p:sldId id="470" r:id="rId42"/>
    <p:sldId id="491" r:id="rId43"/>
    <p:sldId id="498" r:id="rId44"/>
    <p:sldId id="499" r:id="rId45"/>
    <p:sldId id="492" r:id="rId46"/>
    <p:sldId id="493" r:id="rId47"/>
    <p:sldId id="490" r:id="rId48"/>
    <p:sldId id="487" r:id="rId49"/>
    <p:sldId id="406" r:id="rId50"/>
    <p:sldId id="482" r:id="rId51"/>
  </p:sldIdLst>
  <p:sldSz cx="9144000" cy="6858000" type="screen4x3"/>
  <p:notesSz cx="6858000" cy="9144000"/>
  <p:embeddedFontLst>
    <p:embeddedFont>
      <p:font typeface="Segoe WP SemiLight" charset="0"/>
      <p:regular r:id="rId53"/>
    </p:embeddedFont>
    <p:embeddedFont>
      <p:font typeface="ＭＳ Ｐゴシック" pitchFamily="34" charset="-128"/>
      <p:regular r:id="rId54"/>
    </p:embeddedFont>
    <p:embeddedFont>
      <p:font typeface="Segoe UI" pitchFamily="34" charset="0"/>
      <p:regular r:id="rId55"/>
      <p:bold r:id="rId56"/>
      <p:italic r:id="rId57"/>
      <p:boldItalic r:id="rId58"/>
    </p:embeddedFont>
    <p:embeddedFont>
      <p:font typeface="Segoe WP Light" charset="0"/>
      <p:regular r:id="rId59"/>
    </p:embeddedFont>
    <p:embeddedFont>
      <p:font typeface="Segoe UI Light" pitchFamily="34" charset="0"/>
      <p:regular r:id="rId60"/>
    </p:embeddedFont>
    <p:embeddedFont>
      <p:font typeface="Calibri" pitchFamily="34" charset="0"/>
      <p:regular r:id="rId61"/>
      <p:bold r:id="rId62"/>
      <p:italic r:id="rId63"/>
      <p:boldItalic r:id="rId6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AAD"/>
    <a:srgbClr val="2F404A"/>
    <a:srgbClr val="319A31"/>
    <a:srgbClr val="E61400"/>
    <a:srgbClr val="19A2DE"/>
    <a:srgbClr val="EF9608"/>
    <a:srgbClr val="E671B5"/>
    <a:srgbClr val="9C5100"/>
    <a:srgbClr val="8CBE29"/>
    <a:srgbClr val="A5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026" autoAdjust="0"/>
    <p:restoredTop sz="65327" autoAdjust="0"/>
  </p:normalViewPr>
  <p:slideViewPr>
    <p:cSldViewPr>
      <p:cViewPr>
        <p:scale>
          <a:sx n="43" d="100"/>
          <a:sy n="43" d="100"/>
        </p:scale>
        <p:origin x="-3594" y="-1026"/>
      </p:cViewPr>
      <p:guideLst>
        <p:guide orient="horz" pos="196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52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font" Target="fonts/font3.fntdata"/><Relationship Id="rId63" Type="http://schemas.openxmlformats.org/officeDocument/2006/relationships/font" Target="fonts/font11.fntdata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font" Target="fonts/font9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7.fntdata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font" Target="fonts/font5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8.fntdata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D35DF0-1544-479D-967A-1D878BDCA5F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2348028-D418-4E62-B7A1-218DFD5D6961}">
      <dgm:prSet/>
      <dgm:spPr/>
      <dgm:t>
        <a:bodyPr/>
        <a:lstStyle/>
        <a:p>
          <a:pPr rtl="0"/>
          <a:r>
            <a:rPr lang="en-US" b="0" i="0" smtClean="0"/>
            <a:t>HTML5</a:t>
          </a:r>
          <a:endParaRPr lang="en-US"/>
        </a:p>
      </dgm:t>
    </dgm:pt>
    <dgm:pt modelId="{6884640C-3F3F-4876-A57F-33D85A7CDAEE}" type="parTrans" cxnId="{243C2563-6D11-4F39-A880-00FC80DF9A55}">
      <dgm:prSet/>
      <dgm:spPr/>
      <dgm:t>
        <a:bodyPr/>
        <a:lstStyle/>
        <a:p>
          <a:endParaRPr lang="en-US"/>
        </a:p>
      </dgm:t>
    </dgm:pt>
    <dgm:pt modelId="{7EE1BEEF-81DA-45BD-B7F5-BE0E4A81D533}" type="sibTrans" cxnId="{243C2563-6D11-4F39-A880-00FC80DF9A55}">
      <dgm:prSet/>
      <dgm:spPr/>
      <dgm:t>
        <a:bodyPr/>
        <a:lstStyle/>
        <a:p>
          <a:endParaRPr lang="en-US"/>
        </a:p>
      </dgm:t>
    </dgm:pt>
    <dgm:pt modelId="{6C34A86F-9F48-414B-A985-52128B197CC6}">
      <dgm:prSet/>
      <dgm:spPr/>
      <dgm:t>
        <a:bodyPr/>
        <a:lstStyle/>
        <a:p>
          <a:pPr rtl="0"/>
          <a:r>
            <a:rPr lang="en-US" b="0" i="0" smtClean="0"/>
            <a:t>New Markup Elements</a:t>
          </a:r>
          <a:endParaRPr lang="en-US" dirty="0"/>
        </a:p>
      </dgm:t>
    </dgm:pt>
    <dgm:pt modelId="{48DEAF82-EAA4-4068-B26E-1E5BEC9BDB3E}" type="parTrans" cxnId="{E8C0F9D6-270E-4607-8DFE-70C2CBAA36D6}">
      <dgm:prSet/>
      <dgm:spPr/>
      <dgm:t>
        <a:bodyPr/>
        <a:lstStyle/>
        <a:p>
          <a:endParaRPr lang="en-US"/>
        </a:p>
      </dgm:t>
    </dgm:pt>
    <dgm:pt modelId="{1A33C7FE-DCF8-44E7-AEE0-4CCD01C02151}" type="sibTrans" cxnId="{E8C0F9D6-270E-4607-8DFE-70C2CBAA36D6}">
      <dgm:prSet/>
      <dgm:spPr/>
      <dgm:t>
        <a:bodyPr/>
        <a:lstStyle/>
        <a:p>
          <a:endParaRPr lang="en-US"/>
        </a:p>
      </dgm:t>
    </dgm:pt>
    <dgm:pt modelId="{7247A85D-D261-4924-A2FF-0B7084B845F1}">
      <dgm:prSet/>
      <dgm:spPr/>
      <dgm:t>
        <a:bodyPr/>
        <a:lstStyle/>
        <a:p>
          <a:pPr rtl="0"/>
          <a:r>
            <a:rPr lang="en-US" b="0" i="0" dirty="0" smtClean="0"/>
            <a:t>CSS3</a:t>
          </a:r>
          <a:endParaRPr lang="en-US" dirty="0"/>
        </a:p>
      </dgm:t>
    </dgm:pt>
    <dgm:pt modelId="{849D91CA-B31A-413E-AC6C-4B4B0B047CCE}" type="parTrans" cxnId="{2AD837B9-DAB1-4ACB-9C94-B622AA6D26EE}">
      <dgm:prSet/>
      <dgm:spPr/>
      <dgm:t>
        <a:bodyPr/>
        <a:lstStyle/>
        <a:p>
          <a:endParaRPr lang="en-US"/>
        </a:p>
      </dgm:t>
    </dgm:pt>
    <dgm:pt modelId="{7F1F93C2-C0BA-4C3B-9BC1-AA0B2D63E3DF}" type="sibTrans" cxnId="{2AD837B9-DAB1-4ACB-9C94-B622AA6D26EE}">
      <dgm:prSet/>
      <dgm:spPr/>
      <dgm:t>
        <a:bodyPr/>
        <a:lstStyle/>
        <a:p>
          <a:endParaRPr lang="en-US"/>
        </a:p>
      </dgm:t>
    </dgm:pt>
    <dgm:pt modelId="{C4CE3236-4A62-4A63-9827-6543214DC6B5}">
      <dgm:prSet/>
      <dgm:spPr/>
      <dgm:t>
        <a:bodyPr/>
        <a:lstStyle/>
        <a:p>
          <a:pPr rtl="0"/>
          <a:r>
            <a:rPr lang="en-US" sz="1600" b="0" i="0" u="none" dirty="0" smtClean="0"/>
            <a:t>2D Transforms</a:t>
          </a:r>
          <a:endParaRPr lang="en-US" sz="1600" dirty="0"/>
        </a:p>
      </dgm:t>
    </dgm:pt>
    <dgm:pt modelId="{A6557406-B1C0-49AA-8E05-1F789DE6B234}" type="parTrans" cxnId="{E224844E-3050-4047-A57E-8919B4B616C6}">
      <dgm:prSet/>
      <dgm:spPr/>
      <dgm:t>
        <a:bodyPr/>
        <a:lstStyle/>
        <a:p>
          <a:endParaRPr lang="en-US"/>
        </a:p>
      </dgm:t>
    </dgm:pt>
    <dgm:pt modelId="{41DEB20D-3C62-4CC2-99B6-DE866FC34165}" type="sibTrans" cxnId="{E224844E-3050-4047-A57E-8919B4B616C6}">
      <dgm:prSet/>
      <dgm:spPr/>
      <dgm:t>
        <a:bodyPr/>
        <a:lstStyle/>
        <a:p>
          <a:endParaRPr lang="en-US"/>
        </a:p>
      </dgm:t>
    </dgm:pt>
    <dgm:pt modelId="{215F223A-4A74-4363-A162-9A9591EEB245}">
      <dgm:prSet/>
      <dgm:spPr/>
      <dgm:t>
        <a:bodyPr/>
        <a:lstStyle/>
        <a:p>
          <a:pPr rtl="0"/>
          <a:r>
            <a:rPr lang="en-US" b="0" i="0" dirty="0" smtClean="0"/>
            <a:t>SVG</a:t>
          </a:r>
          <a:endParaRPr lang="en-US" dirty="0"/>
        </a:p>
      </dgm:t>
    </dgm:pt>
    <dgm:pt modelId="{8AC45026-8A3D-4F85-8C18-DE7411874F2D}" type="parTrans" cxnId="{7596992C-5035-4D83-B0EB-BF4A28DF6C2D}">
      <dgm:prSet/>
      <dgm:spPr/>
      <dgm:t>
        <a:bodyPr/>
        <a:lstStyle/>
        <a:p>
          <a:endParaRPr lang="en-US"/>
        </a:p>
      </dgm:t>
    </dgm:pt>
    <dgm:pt modelId="{9DF6980D-D751-4DC9-8F60-9A0BCEEF0588}" type="sibTrans" cxnId="{7596992C-5035-4D83-B0EB-BF4A28DF6C2D}">
      <dgm:prSet/>
      <dgm:spPr/>
      <dgm:t>
        <a:bodyPr/>
        <a:lstStyle/>
        <a:p>
          <a:endParaRPr lang="en-US"/>
        </a:p>
      </dgm:t>
    </dgm:pt>
    <dgm:pt modelId="{0CC135D0-A8BD-4B29-A6CE-E1B9FF172589}">
      <dgm:prSet/>
      <dgm:spPr/>
      <dgm:t>
        <a:bodyPr/>
        <a:lstStyle/>
        <a:p>
          <a:pPr rtl="0"/>
          <a:r>
            <a:rPr lang="en-US" b="0" i="0" dirty="0" smtClean="0"/>
            <a:t>Shapes</a:t>
          </a:r>
          <a:endParaRPr lang="en-US" dirty="0"/>
        </a:p>
      </dgm:t>
    </dgm:pt>
    <dgm:pt modelId="{9DDCE9C2-F2C0-482F-B31E-C02449B95872}" type="parTrans" cxnId="{388A0634-9C96-4A1D-8605-EF6785FCF04B}">
      <dgm:prSet/>
      <dgm:spPr/>
      <dgm:t>
        <a:bodyPr/>
        <a:lstStyle/>
        <a:p>
          <a:endParaRPr lang="en-US"/>
        </a:p>
      </dgm:t>
    </dgm:pt>
    <dgm:pt modelId="{DD059A83-93B7-4FC3-9FE6-7C268DDBA847}" type="sibTrans" cxnId="{388A0634-9C96-4A1D-8605-EF6785FCF04B}">
      <dgm:prSet/>
      <dgm:spPr/>
      <dgm:t>
        <a:bodyPr/>
        <a:lstStyle/>
        <a:p>
          <a:endParaRPr lang="en-US"/>
        </a:p>
      </dgm:t>
    </dgm:pt>
    <dgm:pt modelId="{E702CF75-D044-4B13-A8F1-9EF85D969448}">
      <dgm:prSet/>
      <dgm:spPr/>
      <dgm:t>
        <a:bodyPr/>
        <a:lstStyle/>
        <a:p>
          <a:pPr rtl="0"/>
          <a:r>
            <a:rPr lang="en-US" b="0" i="0" dirty="0" smtClean="0"/>
            <a:t>Clipping, Masking, and Compositing</a:t>
          </a:r>
          <a:endParaRPr lang="en-US" dirty="0"/>
        </a:p>
      </dgm:t>
    </dgm:pt>
    <dgm:pt modelId="{E51F8770-B937-47F7-B18E-DC56148F0EB9}" type="parTrans" cxnId="{65EF1BB3-6B5A-4E50-A60E-31C8091D89BA}">
      <dgm:prSet/>
      <dgm:spPr/>
      <dgm:t>
        <a:bodyPr/>
        <a:lstStyle/>
        <a:p>
          <a:endParaRPr lang="en-US"/>
        </a:p>
      </dgm:t>
    </dgm:pt>
    <dgm:pt modelId="{17A88AC7-39CE-4108-822D-EFE7001CAE26}" type="sibTrans" cxnId="{65EF1BB3-6B5A-4E50-A60E-31C8091D89BA}">
      <dgm:prSet/>
      <dgm:spPr/>
      <dgm:t>
        <a:bodyPr/>
        <a:lstStyle/>
        <a:p>
          <a:endParaRPr lang="en-US"/>
        </a:p>
      </dgm:t>
    </dgm:pt>
    <dgm:pt modelId="{2C36AB00-DEE0-4DA0-8893-46E6FFEF2151}">
      <dgm:prSet/>
      <dgm:spPr/>
      <dgm:t>
        <a:bodyPr/>
        <a:lstStyle/>
        <a:p>
          <a:pPr rtl="0"/>
          <a:r>
            <a:rPr lang="en-US" b="0" i="0" dirty="0" smtClean="0"/>
            <a:t>Transforms</a:t>
          </a:r>
          <a:endParaRPr lang="en-US" dirty="0"/>
        </a:p>
      </dgm:t>
    </dgm:pt>
    <dgm:pt modelId="{A1F29B05-5654-4C75-95A4-9E4A955028AD}" type="parTrans" cxnId="{C8F94D69-5263-415D-8669-FFBA883DCAAE}">
      <dgm:prSet/>
      <dgm:spPr/>
      <dgm:t>
        <a:bodyPr/>
        <a:lstStyle/>
        <a:p>
          <a:endParaRPr lang="en-US"/>
        </a:p>
      </dgm:t>
    </dgm:pt>
    <dgm:pt modelId="{2AA65D50-FB2A-41BB-B299-E7427E837C07}" type="sibTrans" cxnId="{C8F94D69-5263-415D-8669-FFBA883DCAAE}">
      <dgm:prSet/>
      <dgm:spPr/>
      <dgm:t>
        <a:bodyPr/>
        <a:lstStyle/>
        <a:p>
          <a:endParaRPr lang="en-US"/>
        </a:p>
      </dgm:t>
    </dgm:pt>
    <dgm:pt modelId="{A6A53832-09C8-480D-BC99-493F0BDF5A0A}">
      <dgm:prSet/>
      <dgm:spPr/>
      <dgm:t>
        <a:bodyPr/>
        <a:lstStyle/>
        <a:p>
          <a:pPr rtl="0"/>
          <a:r>
            <a:rPr lang="en-US" b="0" i="0" dirty="0" smtClean="0"/>
            <a:t>Extensibility</a:t>
          </a:r>
          <a:endParaRPr lang="en-US" dirty="0"/>
        </a:p>
      </dgm:t>
    </dgm:pt>
    <dgm:pt modelId="{EE12822C-9A99-48E0-BDD5-6B7A592893D6}" type="parTrans" cxnId="{94AB2ED5-5D95-46E3-AAFC-816D3DFA37AB}">
      <dgm:prSet/>
      <dgm:spPr/>
      <dgm:t>
        <a:bodyPr/>
        <a:lstStyle/>
        <a:p>
          <a:endParaRPr lang="en-US"/>
        </a:p>
      </dgm:t>
    </dgm:pt>
    <dgm:pt modelId="{15EEDD3F-5BC4-44BF-BEE7-DB7B95188ECE}" type="sibTrans" cxnId="{94AB2ED5-5D95-46E3-AAFC-816D3DFA37AB}">
      <dgm:prSet/>
      <dgm:spPr/>
      <dgm:t>
        <a:bodyPr/>
        <a:lstStyle/>
        <a:p>
          <a:endParaRPr lang="en-US"/>
        </a:p>
      </dgm:t>
    </dgm:pt>
    <dgm:pt modelId="{28803BF3-95C7-4B4D-B2EC-4F13F1937169}">
      <dgm:prSet/>
      <dgm:spPr/>
      <dgm:t>
        <a:bodyPr/>
        <a:lstStyle/>
        <a:p>
          <a:pPr rtl="0"/>
          <a:r>
            <a:rPr lang="en-US" b="0" i="0" dirty="0" smtClean="0"/>
            <a:t>Gradients</a:t>
          </a:r>
          <a:endParaRPr lang="en-US" dirty="0"/>
        </a:p>
      </dgm:t>
    </dgm:pt>
    <dgm:pt modelId="{56758264-19BC-4794-9515-FDA4151C7351}" type="parTrans" cxnId="{3791C632-FFDC-440F-AD1A-63813F81BF31}">
      <dgm:prSet/>
      <dgm:spPr/>
      <dgm:t>
        <a:bodyPr/>
        <a:lstStyle/>
        <a:p>
          <a:endParaRPr lang="en-US"/>
        </a:p>
      </dgm:t>
    </dgm:pt>
    <dgm:pt modelId="{876071F1-96B8-4999-B9D9-924E0291CFFC}" type="sibTrans" cxnId="{3791C632-FFDC-440F-AD1A-63813F81BF31}">
      <dgm:prSet/>
      <dgm:spPr/>
      <dgm:t>
        <a:bodyPr/>
        <a:lstStyle/>
        <a:p>
          <a:endParaRPr lang="en-US"/>
        </a:p>
      </dgm:t>
    </dgm:pt>
    <dgm:pt modelId="{42882763-ED91-4729-8201-4B45C85BE7A3}">
      <dgm:prSet/>
      <dgm:spPr/>
      <dgm:t>
        <a:bodyPr/>
        <a:lstStyle/>
        <a:p>
          <a:pPr rtl="0"/>
          <a:r>
            <a:rPr lang="en-US" b="0" i="0" dirty="0" smtClean="0"/>
            <a:t>Interactivity</a:t>
          </a:r>
          <a:endParaRPr lang="en-US" dirty="0"/>
        </a:p>
      </dgm:t>
    </dgm:pt>
    <dgm:pt modelId="{EB8CDC2C-4C11-4A3B-B03A-7FCC0597A81D}" type="parTrans" cxnId="{20AC2699-22D4-4C88-BE43-654C055AB2D5}">
      <dgm:prSet/>
      <dgm:spPr/>
      <dgm:t>
        <a:bodyPr/>
        <a:lstStyle/>
        <a:p>
          <a:endParaRPr lang="en-US"/>
        </a:p>
      </dgm:t>
    </dgm:pt>
    <dgm:pt modelId="{7D3AD2ED-5562-4E22-9663-D120C83F8A4A}" type="sibTrans" cxnId="{20AC2699-22D4-4C88-BE43-654C055AB2D5}">
      <dgm:prSet/>
      <dgm:spPr/>
      <dgm:t>
        <a:bodyPr/>
        <a:lstStyle/>
        <a:p>
          <a:endParaRPr lang="en-US"/>
        </a:p>
      </dgm:t>
    </dgm:pt>
    <dgm:pt modelId="{5ED2A96B-57C8-4ADD-806C-5C2929B37C3B}">
      <dgm:prSet/>
      <dgm:spPr/>
      <dgm:t>
        <a:bodyPr/>
        <a:lstStyle/>
        <a:p>
          <a:pPr rtl="0"/>
          <a:r>
            <a:rPr lang="en-US" b="0" i="0" dirty="0" smtClean="0"/>
            <a:t>Linking and Views</a:t>
          </a:r>
          <a:endParaRPr lang="en-US" dirty="0"/>
        </a:p>
      </dgm:t>
    </dgm:pt>
    <dgm:pt modelId="{D0E2037D-7C9D-4F7B-8EC4-499CB2546E84}" type="parTrans" cxnId="{4D98AD7C-3AF8-4125-93B0-ADA293DBF450}">
      <dgm:prSet/>
      <dgm:spPr/>
      <dgm:t>
        <a:bodyPr/>
        <a:lstStyle/>
        <a:p>
          <a:endParaRPr lang="en-US"/>
        </a:p>
      </dgm:t>
    </dgm:pt>
    <dgm:pt modelId="{89400C82-C29C-4117-89B4-292444637F75}" type="sibTrans" cxnId="{4D98AD7C-3AF8-4125-93B0-ADA293DBF450}">
      <dgm:prSet/>
      <dgm:spPr/>
      <dgm:t>
        <a:bodyPr/>
        <a:lstStyle/>
        <a:p>
          <a:endParaRPr lang="en-US"/>
        </a:p>
      </dgm:t>
    </dgm:pt>
    <dgm:pt modelId="{702FCE25-6D67-4065-B217-31C32AFA75A3}">
      <dgm:prSet/>
      <dgm:spPr/>
      <dgm:t>
        <a:bodyPr/>
        <a:lstStyle/>
        <a:p>
          <a:pPr rtl="0"/>
          <a:r>
            <a:rPr lang="en-US" b="0" i="0" dirty="0" smtClean="0"/>
            <a:t>Painting and Colors</a:t>
          </a:r>
          <a:endParaRPr lang="en-US" dirty="0"/>
        </a:p>
      </dgm:t>
    </dgm:pt>
    <dgm:pt modelId="{58853A0B-B4EE-4287-A794-CCE0D047FA27}" type="parTrans" cxnId="{DAE1D522-E586-4BD6-9244-857AF31E219F}">
      <dgm:prSet/>
      <dgm:spPr/>
      <dgm:t>
        <a:bodyPr/>
        <a:lstStyle/>
        <a:p>
          <a:endParaRPr lang="en-US"/>
        </a:p>
      </dgm:t>
    </dgm:pt>
    <dgm:pt modelId="{4D7E8330-1D4A-413B-B723-20432686ADDD}" type="sibTrans" cxnId="{DAE1D522-E586-4BD6-9244-857AF31E219F}">
      <dgm:prSet/>
      <dgm:spPr/>
      <dgm:t>
        <a:bodyPr/>
        <a:lstStyle/>
        <a:p>
          <a:endParaRPr lang="en-US"/>
        </a:p>
      </dgm:t>
    </dgm:pt>
    <dgm:pt modelId="{1ED5554F-10FE-4FE9-8FC4-71B343CE4C6E}">
      <dgm:prSet/>
      <dgm:spPr/>
      <dgm:t>
        <a:bodyPr/>
        <a:lstStyle/>
        <a:p>
          <a:pPr rtl="0"/>
          <a:r>
            <a:rPr lang="en-US" b="0" i="0" dirty="0" smtClean="0"/>
            <a:t>Paths</a:t>
          </a:r>
          <a:endParaRPr lang="en-US" dirty="0"/>
        </a:p>
      </dgm:t>
    </dgm:pt>
    <dgm:pt modelId="{C10B132D-AA48-44A4-8408-258F556CC96F}" type="parTrans" cxnId="{37C5154C-DD98-4C85-9B20-42599B5637C1}">
      <dgm:prSet/>
      <dgm:spPr/>
      <dgm:t>
        <a:bodyPr/>
        <a:lstStyle/>
        <a:p>
          <a:endParaRPr lang="en-US"/>
        </a:p>
      </dgm:t>
    </dgm:pt>
    <dgm:pt modelId="{99F786CF-1B68-438E-B41B-2701F929AD00}" type="sibTrans" cxnId="{37C5154C-DD98-4C85-9B20-42599B5637C1}">
      <dgm:prSet/>
      <dgm:spPr/>
      <dgm:t>
        <a:bodyPr/>
        <a:lstStyle/>
        <a:p>
          <a:endParaRPr lang="en-US"/>
        </a:p>
      </dgm:t>
    </dgm:pt>
    <dgm:pt modelId="{24FD1E45-3A74-46D6-A78D-E7C3A9A789A1}">
      <dgm:prSet/>
      <dgm:spPr/>
      <dgm:t>
        <a:bodyPr/>
        <a:lstStyle/>
        <a:p>
          <a:pPr rtl="0"/>
          <a:r>
            <a:rPr lang="en-US" b="0" i="0" dirty="0" smtClean="0"/>
            <a:t>Others</a:t>
          </a:r>
          <a:endParaRPr lang="en-US" dirty="0"/>
        </a:p>
      </dgm:t>
    </dgm:pt>
    <dgm:pt modelId="{C3942DF5-9320-42EC-BA15-8C01FA7CDF76}" type="parTrans" cxnId="{022D7F86-438D-4992-B110-923F2FE43114}">
      <dgm:prSet/>
      <dgm:spPr/>
      <dgm:t>
        <a:bodyPr/>
        <a:lstStyle/>
        <a:p>
          <a:endParaRPr lang="en-US"/>
        </a:p>
      </dgm:t>
    </dgm:pt>
    <dgm:pt modelId="{65DD3B00-A75C-4612-AFA1-2C029D02ADF4}" type="sibTrans" cxnId="{022D7F86-438D-4992-B110-923F2FE43114}">
      <dgm:prSet/>
      <dgm:spPr/>
      <dgm:t>
        <a:bodyPr/>
        <a:lstStyle/>
        <a:p>
          <a:endParaRPr lang="en-US"/>
        </a:p>
      </dgm:t>
    </dgm:pt>
    <dgm:pt modelId="{9FD6CBD0-2192-4CD5-8F73-B917832EAD02}">
      <dgm:prSet/>
      <dgm:spPr/>
      <dgm:t>
        <a:bodyPr/>
        <a:lstStyle/>
        <a:p>
          <a:pPr rtl="0"/>
          <a:r>
            <a:rPr lang="en-US" sz="1600" b="0" i="0" dirty="0" smtClean="0"/>
            <a:t>ECMA Script 5 (all but Strict Mode)</a:t>
          </a:r>
          <a:endParaRPr lang="en-US" sz="1600" dirty="0"/>
        </a:p>
      </dgm:t>
    </dgm:pt>
    <dgm:pt modelId="{7417280C-CDE9-49FA-B711-C9CF13D9A69B}" type="parTrans" cxnId="{E0D2902C-0465-4A6E-9416-5FB346A2E8B6}">
      <dgm:prSet/>
      <dgm:spPr/>
      <dgm:t>
        <a:bodyPr/>
        <a:lstStyle/>
        <a:p>
          <a:endParaRPr lang="en-US"/>
        </a:p>
      </dgm:t>
    </dgm:pt>
    <dgm:pt modelId="{9F77295C-56BA-4659-BA98-9DC420A27BD9}" type="sibTrans" cxnId="{E0D2902C-0465-4A6E-9416-5FB346A2E8B6}">
      <dgm:prSet/>
      <dgm:spPr/>
      <dgm:t>
        <a:bodyPr/>
        <a:lstStyle/>
        <a:p>
          <a:endParaRPr lang="en-US"/>
        </a:p>
      </dgm:t>
    </dgm:pt>
    <dgm:pt modelId="{7F8E9DCE-CD29-411B-88C9-64F2268C9EF3}">
      <dgm:prSet/>
      <dgm:spPr/>
      <dgm:t>
        <a:bodyPr/>
        <a:lstStyle/>
        <a:p>
          <a:pPr rtl="0"/>
          <a:r>
            <a:rPr lang="en-US" sz="1600" b="0" i="0" dirty="0" smtClean="0"/>
            <a:t>Geo-Location</a:t>
          </a:r>
          <a:endParaRPr lang="en-US" sz="1600" dirty="0"/>
        </a:p>
      </dgm:t>
    </dgm:pt>
    <dgm:pt modelId="{EF7421BF-24E8-4770-8F43-32BD76330430}" type="parTrans" cxnId="{04F51B9E-2108-491B-A9B9-19893C93C155}">
      <dgm:prSet/>
      <dgm:spPr/>
      <dgm:t>
        <a:bodyPr/>
        <a:lstStyle/>
        <a:p>
          <a:endParaRPr lang="en-US"/>
        </a:p>
      </dgm:t>
    </dgm:pt>
    <dgm:pt modelId="{2C44B4D9-26AA-473D-99CA-56A92FEDC102}" type="sibTrans" cxnId="{04F51B9E-2108-491B-A9B9-19893C93C155}">
      <dgm:prSet/>
      <dgm:spPr/>
      <dgm:t>
        <a:bodyPr/>
        <a:lstStyle/>
        <a:p>
          <a:endParaRPr lang="en-US"/>
        </a:p>
      </dgm:t>
    </dgm:pt>
    <dgm:pt modelId="{863D5C83-6339-4AED-84C9-81C1E9D97891}">
      <dgm:prSet/>
      <dgm:spPr/>
      <dgm:t>
        <a:bodyPr/>
        <a:lstStyle/>
        <a:p>
          <a:pPr rtl="0"/>
          <a:r>
            <a:rPr lang="en-US" b="0" i="0" dirty="0" smtClean="0"/>
            <a:t>Text</a:t>
          </a:r>
          <a:endParaRPr lang="en-US" dirty="0"/>
        </a:p>
      </dgm:t>
    </dgm:pt>
    <dgm:pt modelId="{ABA6D76A-85FE-417D-B29E-220131EE717A}" type="parTrans" cxnId="{659EC8AF-A9D3-4EE1-A05C-4644C645E461}">
      <dgm:prSet/>
      <dgm:spPr/>
      <dgm:t>
        <a:bodyPr/>
        <a:lstStyle/>
        <a:p>
          <a:endParaRPr lang="en-US"/>
        </a:p>
      </dgm:t>
    </dgm:pt>
    <dgm:pt modelId="{04A0FE39-E658-4529-B09D-580D4D59F43E}" type="sibTrans" cxnId="{659EC8AF-A9D3-4EE1-A05C-4644C645E461}">
      <dgm:prSet/>
      <dgm:spPr/>
      <dgm:t>
        <a:bodyPr/>
        <a:lstStyle/>
        <a:p>
          <a:endParaRPr lang="en-US"/>
        </a:p>
      </dgm:t>
    </dgm:pt>
    <dgm:pt modelId="{37A30BC0-F11D-42C5-A23E-276613AEA15E}">
      <dgm:prSet/>
      <dgm:spPr/>
      <dgm:t>
        <a:bodyPr/>
        <a:lstStyle/>
        <a:p>
          <a:pPr rtl="0"/>
          <a:r>
            <a:rPr lang="en-US" sz="1600" b="0" i="0" dirty="0" smtClean="0"/>
            <a:t>Performance API</a:t>
          </a:r>
          <a:endParaRPr lang="en-US" sz="1600" dirty="0"/>
        </a:p>
      </dgm:t>
    </dgm:pt>
    <dgm:pt modelId="{58811579-DCD9-41B5-80FA-F70C94FF5255}" type="parTrans" cxnId="{9607BB17-395D-4C66-A382-D1604456C8D8}">
      <dgm:prSet/>
      <dgm:spPr/>
      <dgm:t>
        <a:bodyPr/>
        <a:lstStyle/>
        <a:p>
          <a:endParaRPr lang="en-US"/>
        </a:p>
      </dgm:t>
    </dgm:pt>
    <dgm:pt modelId="{CB2F7024-2DE4-42E2-904E-F5DE0146DFBB}" type="sibTrans" cxnId="{9607BB17-395D-4C66-A382-D1604456C8D8}">
      <dgm:prSet/>
      <dgm:spPr/>
      <dgm:t>
        <a:bodyPr/>
        <a:lstStyle/>
        <a:p>
          <a:endParaRPr lang="en-US"/>
        </a:p>
      </dgm:t>
    </dgm:pt>
    <dgm:pt modelId="{0E338614-59AD-452E-94EC-C17B09586AB3}">
      <dgm:prSet/>
      <dgm:spPr/>
      <dgm:t>
        <a:bodyPr/>
        <a:lstStyle/>
        <a:p>
          <a:pPr rtl="0"/>
          <a:r>
            <a:rPr lang="en-US" sz="1600" b="0" i="0" dirty="0" smtClean="0"/>
            <a:t>DOM L2, L3</a:t>
          </a:r>
          <a:endParaRPr lang="en-US" sz="1600" dirty="0"/>
        </a:p>
      </dgm:t>
    </dgm:pt>
    <dgm:pt modelId="{653B5350-0F27-4499-8C7B-A1C91DCB81AE}" type="parTrans" cxnId="{02A27441-D058-4B4C-A224-5A1A0D56975F}">
      <dgm:prSet/>
      <dgm:spPr/>
      <dgm:t>
        <a:bodyPr/>
        <a:lstStyle/>
        <a:p>
          <a:endParaRPr lang="en-US"/>
        </a:p>
      </dgm:t>
    </dgm:pt>
    <dgm:pt modelId="{E59B3179-82D4-4937-BAD3-D501610AD785}" type="sibTrans" cxnId="{02A27441-D058-4B4C-A224-5A1A0D56975F}">
      <dgm:prSet/>
      <dgm:spPr/>
      <dgm:t>
        <a:bodyPr/>
        <a:lstStyle/>
        <a:p>
          <a:endParaRPr lang="en-US"/>
        </a:p>
      </dgm:t>
    </dgm:pt>
    <dgm:pt modelId="{4A30AA82-CD07-41E2-81F5-88E01A9EB688}">
      <dgm:prSet custT="1"/>
      <dgm:spPr/>
      <dgm:t>
        <a:bodyPr/>
        <a:lstStyle/>
        <a:p>
          <a:pPr rtl="0"/>
          <a:r>
            <a:rPr lang="en-US" sz="1600" dirty="0" smtClean="0"/>
            <a:t>Native JSON support </a:t>
          </a:r>
          <a:r>
            <a:rPr lang="en-US" sz="1100" b="0" i="1" u="none" dirty="0" smtClean="0"/>
            <a:t>(IE8)</a:t>
          </a:r>
          <a:endParaRPr lang="en-US" sz="1100" dirty="0"/>
        </a:p>
      </dgm:t>
    </dgm:pt>
    <dgm:pt modelId="{8BA9588A-D7F0-4B84-A20D-013D1040D341}" type="parTrans" cxnId="{C2451350-0FDB-4E0B-809B-5FB98D333DC8}">
      <dgm:prSet/>
      <dgm:spPr/>
      <dgm:t>
        <a:bodyPr/>
        <a:lstStyle/>
        <a:p>
          <a:endParaRPr lang="en-US"/>
        </a:p>
      </dgm:t>
    </dgm:pt>
    <dgm:pt modelId="{5CA2FA0B-7D85-407C-9C00-3F5D378C88C0}" type="sibTrans" cxnId="{C2451350-0FDB-4E0B-809B-5FB98D333DC8}">
      <dgm:prSet/>
      <dgm:spPr/>
      <dgm:t>
        <a:bodyPr/>
        <a:lstStyle/>
        <a:p>
          <a:endParaRPr lang="en-US"/>
        </a:p>
      </dgm:t>
    </dgm:pt>
    <dgm:pt modelId="{DB107F04-266D-46D8-8677-C0585C5ECCC7}">
      <dgm:prSet/>
      <dgm:spPr/>
      <dgm:t>
        <a:bodyPr/>
        <a:lstStyle/>
        <a:p>
          <a:r>
            <a:rPr lang="en-US" sz="1600" b="0" i="0" u="none" dirty="0" smtClean="0"/>
            <a:t>Border Radius</a:t>
          </a:r>
          <a:endParaRPr lang="en-US" sz="1600" dirty="0"/>
        </a:p>
      </dgm:t>
    </dgm:pt>
    <dgm:pt modelId="{C3A3960C-C7C9-436B-AB2A-37075B613A3A}" type="parTrans" cxnId="{F4E5703E-67E5-467A-8C08-1AF4A30D400F}">
      <dgm:prSet/>
      <dgm:spPr/>
      <dgm:t>
        <a:bodyPr/>
        <a:lstStyle/>
        <a:p>
          <a:endParaRPr lang="en-US"/>
        </a:p>
      </dgm:t>
    </dgm:pt>
    <dgm:pt modelId="{8CA92E82-6CDC-4860-ADB8-06F7D991225B}" type="sibTrans" cxnId="{F4E5703E-67E5-467A-8C08-1AF4A30D400F}">
      <dgm:prSet/>
      <dgm:spPr/>
      <dgm:t>
        <a:bodyPr/>
        <a:lstStyle/>
        <a:p>
          <a:endParaRPr lang="en-US"/>
        </a:p>
      </dgm:t>
    </dgm:pt>
    <dgm:pt modelId="{7DA70199-D9D3-4686-A9DA-F4B62B52BF57}">
      <dgm:prSet/>
      <dgm:spPr/>
      <dgm:t>
        <a:bodyPr/>
        <a:lstStyle/>
        <a:p>
          <a:r>
            <a:rPr lang="en-US" sz="1600" b="0" i="0" u="none" dirty="0" smtClean="0"/>
            <a:t>Box-Shadow</a:t>
          </a:r>
          <a:endParaRPr lang="en-US" sz="1600" dirty="0"/>
        </a:p>
      </dgm:t>
    </dgm:pt>
    <dgm:pt modelId="{C4ADA41F-876C-4F52-A47E-F1449225D541}" type="parTrans" cxnId="{85657D24-C3E5-4C92-9D33-9C729B552D57}">
      <dgm:prSet/>
      <dgm:spPr/>
      <dgm:t>
        <a:bodyPr/>
        <a:lstStyle/>
        <a:p>
          <a:endParaRPr lang="en-US"/>
        </a:p>
      </dgm:t>
    </dgm:pt>
    <dgm:pt modelId="{F18B4DC1-6925-4452-BE99-33FFC14BAF94}" type="sibTrans" cxnId="{85657D24-C3E5-4C92-9D33-9C729B552D57}">
      <dgm:prSet/>
      <dgm:spPr/>
      <dgm:t>
        <a:bodyPr/>
        <a:lstStyle/>
        <a:p>
          <a:endParaRPr lang="en-US"/>
        </a:p>
      </dgm:t>
    </dgm:pt>
    <dgm:pt modelId="{5C0ED544-86D2-49CA-8DF1-D2DF5D3CC183}">
      <dgm:prSet/>
      <dgm:spPr/>
      <dgm:t>
        <a:bodyPr/>
        <a:lstStyle/>
        <a:p>
          <a:r>
            <a:rPr lang="en-US" sz="1600" b="0" i="0" u="none" smtClean="0"/>
            <a:t>Fonts (WOFF)</a:t>
          </a:r>
          <a:endParaRPr lang="en-US" sz="1600"/>
        </a:p>
      </dgm:t>
    </dgm:pt>
    <dgm:pt modelId="{6C863F83-4B5A-408D-85C7-69AEE4DD268A}" type="parTrans" cxnId="{0A51961C-43D7-4E27-AA71-14E529AC12ED}">
      <dgm:prSet/>
      <dgm:spPr/>
      <dgm:t>
        <a:bodyPr/>
        <a:lstStyle/>
        <a:p>
          <a:endParaRPr lang="en-US"/>
        </a:p>
      </dgm:t>
    </dgm:pt>
    <dgm:pt modelId="{722E34EA-FAB1-4FED-B581-B8EC6593A576}" type="sibTrans" cxnId="{0A51961C-43D7-4E27-AA71-14E529AC12ED}">
      <dgm:prSet/>
      <dgm:spPr/>
      <dgm:t>
        <a:bodyPr/>
        <a:lstStyle/>
        <a:p>
          <a:endParaRPr lang="en-US"/>
        </a:p>
      </dgm:t>
    </dgm:pt>
    <dgm:pt modelId="{7E2ED07D-DB0A-4315-B9DA-5BA83D0DD0FB}">
      <dgm:prSet/>
      <dgm:spPr/>
      <dgm:t>
        <a:bodyPr/>
        <a:lstStyle/>
        <a:p>
          <a:r>
            <a:rPr lang="en-US" sz="1600" b="0" i="0" u="none" smtClean="0"/>
            <a:t>Media Queries</a:t>
          </a:r>
          <a:endParaRPr lang="en-US" sz="1600"/>
        </a:p>
      </dgm:t>
    </dgm:pt>
    <dgm:pt modelId="{7891F3C5-DE83-4448-BA46-E2E1654BBDC2}" type="parTrans" cxnId="{5BD79A3D-4AA4-4A2A-B7FC-1EBC24148A30}">
      <dgm:prSet/>
      <dgm:spPr/>
      <dgm:t>
        <a:bodyPr/>
        <a:lstStyle/>
        <a:p>
          <a:endParaRPr lang="en-US"/>
        </a:p>
      </dgm:t>
    </dgm:pt>
    <dgm:pt modelId="{0CCBFA60-EBB3-4259-9360-25334ECCC57A}" type="sibTrans" cxnId="{5BD79A3D-4AA4-4A2A-B7FC-1EBC24148A30}">
      <dgm:prSet/>
      <dgm:spPr/>
      <dgm:t>
        <a:bodyPr/>
        <a:lstStyle/>
        <a:p>
          <a:endParaRPr lang="en-US"/>
        </a:p>
      </dgm:t>
    </dgm:pt>
    <dgm:pt modelId="{3E9189E0-B50E-4BEE-93A2-8F362206377E}">
      <dgm:prSet/>
      <dgm:spPr/>
      <dgm:t>
        <a:bodyPr/>
        <a:lstStyle/>
        <a:p>
          <a:r>
            <a:rPr lang="en-US" sz="1600" b="0" i="0" u="none" dirty="0" smtClean="0"/>
            <a:t>Multiple Backgrounds</a:t>
          </a:r>
          <a:endParaRPr lang="en-US" sz="1600" dirty="0"/>
        </a:p>
      </dgm:t>
    </dgm:pt>
    <dgm:pt modelId="{FC783E6F-4D85-4B5E-8442-BB8D15F3CE7D}" type="parTrans" cxnId="{8737C77E-5D72-495B-B372-D7756338FAC0}">
      <dgm:prSet/>
      <dgm:spPr/>
      <dgm:t>
        <a:bodyPr/>
        <a:lstStyle/>
        <a:p>
          <a:endParaRPr lang="en-US"/>
        </a:p>
      </dgm:t>
    </dgm:pt>
    <dgm:pt modelId="{630E03C5-8096-4942-B4A5-E465DDC7DBB8}" type="sibTrans" cxnId="{8737C77E-5D72-495B-B372-D7756338FAC0}">
      <dgm:prSet/>
      <dgm:spPr/>
      <dgm:t>
        <a:bodyPr/>
        <a:lstStyle/>
        <a:p>
          <a:endParaRPr lang="en-US"/>
        </a:p>
      </dgm:t>
    </dgm:pt>
    <dgm:pt modelId="{8FB37690-4A37-450E-BA5A-362FEBEF5E06}">
      <dgm:prSet/>
      <dgm:spPr/>
      <dgm:t>
        <a:bodyPr/>
        <a:lstStyle/>
        <a:p>
          <a:r>
            <a:rPr lang="en-US" sz="1600" b="0" i="0" u="none" smtClean="0"/>
            <a:t>Namespaces</a:t>
          </a:r>
          <a:endParaRPr lang="en-US" sz="1600"/>
        </a:p>
      </dgm:t>
    </dgm:pt>
    <dgm:pt modelId="{7228F51A-8CD9-46D5-B0FF-CA8AEADE815F}" type="parTrans" cxnId="{97739B7A-F963-4889-AD18-8878A463FE0A}">
      <dgm:prSet/>
      <dgm:spPr/>
      <dgm:t>
        <a:bodyPr/>
        <a:lstStyle/>
        <a:p>
          <a:endParaRPr lang="en-US"/>
        </a:p>
      </dgm:t>
    </dgm:pt>
    <dgm:pt modelId="{8E8AB853-1721-4291-9FB6-7C1656F3BA7B}" type="sibTrans" cxnId="{97739B7A-F963-4889-AD18-8878A463FE0A}">
      <dgm:prSet/>
      <dgm:spPr/>
      <dgm:t>
        <a:bodyPr/>
        <a:lstStyle/>
        <a:p>
          <a:endParaRPr lang="en-US"/>
        </a:p>
      </dgm:t>
    </dgm:pt>
    <dgm:pt modelId="{825D97F6-ECBF-4BB1-80B4-6E72B6C8BCD7}">
      <dgm:prSet/>
      <dgm:spPr/>
      <dgm:t>
        <a:bodyPr/>
        <a:lstStyle/>
        <a:p>
          <a:r>
            <a:rPr lang="en-US" sz="1600" b="0" i="0" u="none" smtClean="0"/>
            <a:t>Opacity</a:t>
          </a:r>
          <a:endParaRPr lang="en-US" sz="1600"/>
        </a:p>
      </dgm:t>
    </dgm:pt>
    <dgm:pt modelId="{74B622CA-1EDB-4574-A215-47559E84E1EA}" type="parTrans" cxnId="{17FB6F7C-AA2A-4677-94E9-429D19722E23}">
      <dgm:prSet/>
      <dgm:spPr/>
      <dgm:t>
        <a:bodyPr/>
        <a:lstStyle/>
        <a:p>
          <a:endParaRPr lang="en-US"/>
        </a:p>
      </dgm:t>
    </dgm:pt>
    <dgm:pt modelId="{BA92A3B8-BFE4-4CFB-AF16-8261EDF21B45}" type="sibTrans" cxnId="{17FB6F7C-AA2A-4677-94E9-429D19722E23}">
      <dgm:prSet/>
      <dgm:spPr/>
      <dgm:t>
        <a:bodyPr/>
        <a:lstStyle/>
        <a:p>
          <a:endParaRPr lang="en-US"/>
        </a:p>
      </dgm:t>
    </dgm:pt>
    <dgm:pt modelId="{6092F9CC-6249-4E71-B506-7FF2EFC283CE}">
      <dgm:prSet/>
      <dgm:spPr/>
      <dgm:t>
        <a:bodyPr/>
        <a:lstStyle/>
        <a:p>
          <a:r>
            <a:rPr lang="en-US" sz="1600" b="0" i="0" u="none" dirty="0" err="1" smtClean="0"/>
            <a:t>rgba</a:t>
          </a:r>
          <a:r>
            <a:rPr lang="en-US" sz="1600" b="0" i="0" u="none" dirty="0" smtClean="0"/>
            <a:t>(), </a:t>
          </a:r>
          <a:r>
            <a:rPr lang="en-US" sz="1600" b="0" i="0" u="none" dirty="0" err="1" smtClean="0"/>
            <a:t>hsl</a:t>
          </a:r>
          <a:r>
            <a:rPr lang="en-US" sz="1600" b="0" i="0" u="none" dirty="0" smtClean="0"/>
            <a:t>(), </a:t>
          </a:r>
          <a:r>
            <a:rPr lang="en-US" sz="1600" b="0" i="0" u="none" dirty="0" err="1" smtClean="0"/>
            <a:t>hsla</a:t>
          </a:r>
          <a:r>
            <a:rPr lang="en-US" sz="1600" b="0" i="0" u="none" dirty="0" smtClean="0"/>
            <a:t>()</a:t>
          </a:r>
          <a:endParaRPr lang="en-US" sz="1600" dirty="0"/>
        </a:p>
      </dgm:t>
    </dgm:pt>
    <dgm:pt modelId="{4651C0CB-B631-416D-BB79-4C9D4838F5FC}" type="parTrans" cxnId="{17C6A168-7D57-4D55-A1E2-A33D76A08CF9}">
      <dgm:prSet/>
      <dgm:spPr/>
      <dgm:t>
        <a:bodyPr/>
        <a:lstStyle/>
        <a:p>
          <a:endParaRPr lang="en-US"/>
        </a:p>
      </dgm:t>
    </dgm:pt>
    <dgm:pt modelId="{D1915092-6746-414C-82EE-CC3BE7113FFC}" type="sibTrans" cxnId="{17C6A168-7D57-4D55-A1E2-A33D76A08CF9}">
      <dgm:prSet/>
      <dgm:spPr/>
      <dgm:t>
        <a:bodyPr/>
        <a:lstStyle/>
        <a:p>
          <a:endParaRPr lang="en-US"/>
        </a:p>
      </dgm:t>
    </dgm:pt>
    <dgm:pt modelId="{5C021EE9-EFDA-4EC9-BAD4-F1163EE133AD}">
      <dgm:prSet custT="1"/>
      <dgm:spPr/>
      <dgm:t>
        <a:bodyPr/>
        <a:lstStyle/>
        <a:p>
          <a:r>
            <a:rPr lang="en-US" sz="1600" b="0" i="0" u="none" dirty="0" smtClean="0"/>
            <a:t>Selectors </a:t>
          </a:r>
          <a:r>
            <a:rPr lang="en-US" sz="1100" b="0" i="1" u="none" dirty="0" smtClean="0"/>
            <a:t>(IE8)</a:t>
          </a:r>
          <a:endParaRPr lang="en-US" sz="1600" i="1" dirty="0"/>
        </a:p>
      </dgm:t>
    </dgm:pt>
    <dgm:pt modelId="{6F82D604-BDCE-4416-848B-CAE712CDE23B}" type="parTrans" cxnId="{4583C310-14C0-4792-A60D-5C4872C254B5}">
      <dgm:prSet/>
      <dgm:spPr/>
      <dgm:t>
        <a:bodyPr/>
        <a:lstStyle/>
        <a:p>
          <a:endParaRPr lang="en-US"/>
        </a:p>
      </dgm:t>
    </dgm:pt>
    <dgm:pt modelId="{7727E1F2-57CD-438B-8ABB-E80B243A25AD}" type="sibTrans" cxnId="{4583C310-14C0-4792-A60D-5C4872C254B5}">
      <dgm:prSet/>
      <dgm:spPr/>
      <dgm:t>
        <a:bodyPr/>
        <a:lstStyle/>
        <a:p>
          <a:endParaRPr lang="en-US"/>
        </a:p>
      </dgm:t>
    </dgm:pt>
    <dgm:pt modelId="{A8587601-D5E6-4814-B2C7-9B46683FEDEC}">
      <dgm:prSet/>
      <dgm:spPr/>
      <dgm:t>
        <a:bodyPr/>
        <a:lstStyle/>
        <a:p>
          <a:pPr rtl="0"/>
          <a:r>
            <a:rPr lang="en-US" b="0" i="0" dirty="0" smtClean="0"/>
            <a:t>Text Selection APIs</a:t>
          </a:r>
          <a:endParaRPr lang="en-US" dirty="0"/>
        </a:p>
      </dgm:t>
    </dgm:pt>
    <dgm:pt modelId="{EA981DAF-BB71-425A-8B81-1F44F45BD67C}" type="sibTrans" cxnId="{59B478C9-6EB0-43B0-B2E3-12124ACA95C2}">
      <dgm:prSet/>
      <dgm:spPr/>
      <dgm:t>
        <a:bodyPr/>
        <a:lstStyle/>
        <a:p>
          <a:endParaRPr lang="en-US"/>
        </a:p>
      </dgm:t>
    </dgm:pt>
    <dgm:pt modelId="{D3FAEBC6-56A2-4123-A6CD-5AAC14AA6C3D}" type="parTrans" cxnId="{59B478C9-6EB0-43B0-B2E3-12124ACA95C2}">
      <dgm:prSet/>
      <dgm:spPr/>
      <dgm:t>
        <a:bodyPr/>
        <a:lstStyle/>
        <a:p>
          <a:endParaRPr lang="en-US"/>
        </a:p>
      </dgm:t>
    </dgm:pt>
    <dgm:pt modelId="{6E64B0A0-BD94-44B3-ABD4-C5F4AE4AA528}">
      <dgm:prSet custT="1"/>
      <dgm:spPr/>
      <dgm:t>
        <a:bodyPr/>
        <a:lstStyle/>
        <a:p>
          <a:pPr rtl="0"/>
          <a:r>
            <a:rPr lang="en-US" sz="1600" b="0" i="0" dirty="0" smtClean="0"/>
            <a:t>Data-</a:t>
          </a:r>
          <a:r>
            <a:rPr lang="en-US" sz="1600" b="0" i="0" dirty="0" err="1" smtClean="0"/>
            <a:t>uri</a:t>
          </a:r>
          <a:r>
            <a:rPr lang="en-US" sz="1600" b="0" i="0" dirty="0" smtClean="0"/>
            <a:t> </a:t>
          </a:r>
          <a:r>
            <a:rPr lang="en-US" sz="1100" b="0" i="1" u="none" dirty="0" smtClean="0"/>
            <a:t>(IE8)</a:t>
          </a:r>
          <a:endParaRPr lang="en-US" sz="1100" dirty="0"/>
        </a:p>
      </dgm:t>
    </dgm:pt>
    <dgm:pt modelId="{1E54747B-F75C-4184-96D6-797C1CC518B3}" type="parTrans" cxnId="{C2686285-3195-45EA-986F-C6A8EE6597ED}">
      <dgm:prSet/>
      <dgm:spPr/>
      <dgm:t>
        <a:bodyPr/>
        <a:lstStyle/>
        <a:p>
          <a:endParaRPr lang="en-US"/>
        </a:p>
      </dgm:t>
    </dgm:pt>
    <dgm:pt modelId="{CF09F564-A088-4167-A880-19BEB192DCE0}" type="sibTrans" cxnId="{C2686285-3195-45EA-986F-C6A8EE6597ED}">
      <dgm:prSet/>
      <dgm:spPr/>
      <dgm:t>
        <a:bodyPr/>
        <a:lstStyle/>
        <a:p>
          <a:endParaRPr lang="en-US"/>
        </a:p>
      </dgm:t>
    </dgm:pt>
    <dgm:pt modelId="{6B526FCB-DFF7-4286-942B-8B370334974E}">
      <dgm:prSet custT="1"/>
      <dgm:spPr/>
      <dgm:t>
        <a:bodyPr/>
        <a:lstStyle/>
        <a:p>
          <a:pPr rtl="0"/>
          <a:r>
            <a:rPr lang="en-US" sz="1600" dirty="0" smtClean="0"/>
            <a:t>AJAX Navigation </a:t>
          </a:r>
          <a:r>
            <a:rPr lang="en-US" sz="1100" b="0" i="1" u="none" dirty="0" smtClean="0"/>
            <a:t>(IE8)</a:t>
          </a:r>
          <a:endParaRPr lang="en-US" sz="1100" dirty="0"/>
        </a:p>
      </dgm:t>
    </dgm:pt>
    <dgm:pt modelId="{1C584682-533C-47ED-A892-BA8FA905E33A}" type="parTrans" cxnId="{2A95CFA8-1E4F-47AA-ACFB-2B1962D59C98}">
      <dgm:prSet/>
      <dgm:spPr/>
    </dgm:pt>
    <dgm:pt modelId="{E6151878-865C-44EE-AA05-CACA0EB56744}" type="sibTrans" cxnId="{2A95CFA8-1E4F-47AA-ACFB-2B1962D59C98}">
      <dgm:prSet/>
      <dgm:spPr/>
    </dgm:pt>
    <dgm:pt modelId="{E02AE01C-3A3E-4DEF-9053-83024A71189B}">
      <dgm:prSet/>
      <dgm:spPr/>
      <dgm:t>
        <a:bodyPr/>
        <a:lstStyle/>
        <a:p>
          <a:pPr rtl="0"/>
          <a:r>
            <a:rPr lang="en-US" b="0" i="0" dirty="0" smtClean="0"/>
            <a:t>Cross-Window Messaging</a:t>
          </a:r>
          <a:endParaRPr lang="en-US" dirty="0"/>
        </a:p>
      </dgm:t>
    </dgm:pt>
    <dgm:pt modelId="{44DA7657-34A5-492F-9BF6-680ED969D872}" type="sibTrans" cxnId="{CA0CC5D7-7C40-4339-985F-0E03C59424A7}">
      <dgm:prSet/>
      <dgm:spPr/>
      <dgm:t>
        <a:bodyPr/>
        <a:lstStyle/>
        <a:p>
          <a:endParaRPr lang="en-US"/>
        </a:p>
      </dgm:t>
    </dgm:pt>
    <dgm:pt modelId="{6E505870-7A18-42A9-9DBD-D166A0050675}" type="parTrans" cxnId="{CA0CC5D7-7C40-4339-985F-0E03C59424A7}">
      <dgm:prSet/>
      <dgm:spPr/>
      <dgm:t>
        <a:bodyPr/>
        <a:lstStyle/>
        <a:p>
          <a:endParaRPr lang="en-US"/>
        </a:p>
      </dgm:t>
    </dgm:pt>
    <dgm:pt modelId="{55453924-DF9C-406E-A478-7C4A088C1AFA}">
      <dgm:prSet/>
      <dgm:spPr/>
      <dgm:t>
        <a:bodyPr/>
        <a:lstStyle/>
        <a:p>
          <a:pPr rtl="0"/>
          <a:r>
            <a:rPr lang="en-US" b="0" i="0" dirty="0" smtClean="0"/>
            <a:t>Local Storage</a:t>
          </a:r>
          <a:endParaRPr lang="en-US" dirty="0"/>
        </a:p>
      </dgm:t>
    </dgm:pt>
    <dgm:pt modelId="{12342D25-0541-4DC6-AC91-B22E099AB6B0}" type="sibTrans" cxnId="{FD5D21FB-B2EE-40D0-98B5-B4D724D656A9}">
      <dgm:prSet/>
      <dgm:spPr/>
      <dgm:t>
        <a:bodyPr/>
        <a:lstStyle/>
        <a:p>
          <a:endParaRPr lang="en-US"/>
        </a:p>
      </dgm:t>
    </dgm:pt>
    <dgm:pt modelId="{1EC96C43-7EF3-4D6A-AD9B-F507DED9EA89}" type="parTrans" cxnId="{FD5D21FB-B2EE-40D0-98B5-B4D724D656A9}">
      <dgm:prSet/>
      <dgm:spPr/>
      <dgm:t>
        <a:bodyPr/>
        <a:lstStyle/>
        <a:p>
          <a:endParaRPr lang="en-US"/>
        </a:p>
      </dgm:t>
    </dgm:pt>
    <dgm:pt modelId="{9A680E89-D15F-4744-97C0-3B81FC986A45}">
      <dgm:prSet/>
      <dgm:spPr/>
      <dgm:t>
        <a:bodyPr/>
        <a:lstStyle/>
        <a:p>
          <a:pPr rtl="0"/>
          <a:r>
            <a:rPr lang="en-US" b="0" i="0" smtClean="0"/>
            <a:t>Video</a:t>
          </a:r>
          <a:endParaRPr lang="en-US"/>
        </a:p>
      </dgm:t>
    </dgm:pt>
    <dgm:pt modelId="{3769DEE0-7B40-401D-8BB9-8009E2DCEB59}" type="sibTrans" cxnId="{8722CA90-7874-4497-8758-D2B4F9E13F6F}">
      <dgm:prSet/>
      <dgm:spPr/>
      <dgm:t>
        <a:bodyPr/>
        <a:lstStyle/>
        <a:p>
          <a:endParaRPr lang="en-US"/>
        </a:p>
      </dgm:t>
    </dgm:pt>
    <dgm:pt modelId="{C6F836B9-8684-4949-851E-2AEC5AC53A7B}" type="parTrans" cxnId="{8722CA90-7874-4497-8758-D2B4F9E13F6F}">
      <dgm:prSet/>
      <dgm:spPr/>
      <dgm:t>
        <a:bodyPr/>
        <a:lstStyle/>
        <a:p>
          <a:endParaRPr lang="en-US"/>
        </a:p>
      </dgm:t>
    </dgm:pt>
    <dgm:pt modelId="{F9EA2B52-B1E0-4B76-A942-B0FB9CBCC485}">
      <dgm:prSet/>
      <dgm:spPr/>
      <dgm:t>
        <a:bodyPr/>
        <a:lstStyle/>
        <a:p>
          <a:pPr rtl="0"/>
          <a:r>
            <a:rPr lang="en-US" b="0" i="0" dirty="0" smtClean="0"/>
            <a:t>Audio</a:t>
          </a:r>
          <a:endParaRPr lang="en-US" dirty="0"/>
        </a:p>
      </dgm:t>
    </dgm:pt>
    <dgm:pt modelId="{865B6E6F-809B-4EEF-A085-7F465002D2F8}" type="sibTrans" cxnId="{525057F5-DD54-41B0-8FCE-460957520718}">
      <dgm:prSet/>
      <dgm:spPr/>
      <dgm:t>
        <a:bodyPr/>
        <a:lstStyle/>
        <a:p>
          <a:endParaRPr lang="en-US"/>
        </a:p>
      </dgm:t>
    </dgm:pt>
    <dgm:pt modelId="{53E816EE-3DA9-4E71-829B-B7E78406A212}" type="parTrans" cxnId="{525057F5-DD54-41B0-8FCE-460957520718}">
      <dgm:prSet/>
      <dgm:spPr/>
      <dgm:t>
        <a:bodyPr/>
        <a:lstStyle/>
        <a:p>
          <a:endParaRPr lang="en-US"/>
        </a:p>
      </dgm:t>
    </dgm:pt>
    <dgm:pt modelId="{8C132614-4F45-4EE3-9AD5-DAAB3958BC9F}">
      <dgm:prSet/>
      <dgm:spPr/>
      <dgm:t>
        <a:bodyPr/>
        <a:lstStyle/>
        <a:p>
          <a:pPr rtl="0"/>
          <a:r>
            <a:rPr lang="en-US" b="0" i="0" dirty="0" smtClean="0"/>
            <a:t>Canvas</a:t>
          </a:r>
          <a:endParaRPr lang="en-US" dirty="0"/>
        </a:p>
      </dgm:t>
    </dgm:pt>
    <dgm:pt modelId="{763B2937-91D7-4333-81C5-E1975C3340AB}" type="sibTrans" cxnId="{74037537-9137-47FD-9626-D8EAF66F8AF7}">
      <dgm:prSet/>
      <dgm:spPr/>
      <dgm:t>
        <a:bodyPr/>
        <a:lstStyle/>
        <a:p>
          <a:endParaRPr lang="en-US"/>
        </a:p>
      </dgm:t>
    </dgm:pt>
    <dgm:pt modelId="{EB9D84A6-9820-420C-87E4-003155AFE307}" type="parTrans" cxnId="{74037537-9137-47FD-9626-D8EAF66F8AF7}">
      <dgm:prSet/>
      <dgm:spPr/>
      <dgm:t>
        <a:bodyPr/>
        <a:lstStyle/>
        <a:p>
          <a:endParaRPr lang="en-US"/>
        </a:p>
      </dgm:t>
    </dgm:pt>
    <dgm:pt modelId="{FE7A6027-E271-4C18-A47F-AD41B4D7FAC9}">
      <dgm:prSet/>
      <dgm:spPr/>
      <dgm:t>
        <a:bodyPr/>
        <a:lstStyle/>
        <a:p>
          <a:pPr rtl="0"/>
          <a:r>
            <a:rPr lang="en-US" sz="1600" dirty="0" smtClean="0"/>
            <a:t>ARIA</a:t>
          </a:r>
          <a:endParaRPr lang="en-US" sz="1600" dirty="0"/>
        </a:p>
      </dgm:t>
    </dgm:pt>
    <dgm:pt modelId="{D7150DE4-EFCB-4029-89C0-77C3C53BD3AA}" type="parTrans" cxnId="{5965A240-4484-423D-AC9B-9D15D6F3D59B}">
      <dgm:prSet/>
      <dgm:spPr/>
    </dgm:pt>
    <dgm:pt modelId="{3A75C5BB-A1C9-4942-9325-5C713A262E9B}" type="sibTrans" cxnId="{5965A240-4484-423D-AC9B-9D15D6F3D59B}">
      <dgm:prSet/>
      <dgm:spPr/>
    </dgm:pt>
    <dgm:pt modelId="{BA45916A-DCD7-4978-AD5B-E7AB0ECAE673}">
      <dgm:prSet/>
      <dgm:spPr/>
      <dgm:t>
        <a:bodyPr/>
        <a:lstStyle/>
        <a:p>
          <a:pPr rtl="0"/>
          <a:r>
            <a:rPr lang="en-US" sz="1600" dirty="0" smtClean="0"/>
            <a:t>Selectors API L2 </a:t>
          </a:r>
          <a:endParaRPr lang="en-US" sz="1600" dirty="0"/>
        </a:p>
      </dgm:t>
    </dgm:pt>
    <dgm:pt modelId="{EFEF1BFE-D63B-4A4B-8342-CB291AC4B7AC}" type="parTrans" cxnId="{1172E6AF-8C8A-4C3E-A14D-1C014A9705AA}">
      <dgm:prSet/>
      <dgm:spPr/>
    </dgm:pt>
    <dgm:pt modelId="{D1FA885B-8675-4E42-898B-747C2D799ADE}" type="sibTrans" cxnId="{1172E6AF-8C8A-4C3E-A14D-1C014A9705AA}">
      <dgm:prSet/>
      <dgm:spPr/>
    </dgm:pt>
    <dgm:pt modelId="{5680AFB3-B6AC-4CA2-AA51-6C82A7605D28}">
      <dgm:prSet/>
      <dgm:spPr/>
      <dgm:t>
        <a:bodyPr/>
        <a:lstStyle/>
        <a:p>
          <a:pPr rtl="0"/>
          <a:r>
            <a:rPr lang="en-US" sz="1600" b="0" i="0" dirty="0" err="1" smtClean="0"/>
            <a:t>DOMParser</a:t>
          </a:r>
          <a:r>
            <a:rPr lang="en-US" sz="1600" b="0" i="0" dirty="0" smtClean="0"/>
            <a:t> and </a:t>
          </a:r>
          <a:r>
            <a:rPr lang="en-US" sz="1600" b="0" i="0" dirty="0" err="1" smtClean="0"/>
            <a:t>XMLSerializer</a:t>
          </a:r>
          <a:endParaRPr lang="en-US" sz="1600" dirty="0"/>
        </a:p>
      </dgm:t>
    </dgm:pt>
    <dgm:pt modelId="{04BB12B6-CE05-4F9B-B65B-AAE94BC46985}" type="parTrans" cxnId="{E11865E6-2181-4B63-BBBC-F4A5B9BF7B1D}">
      <dgm:prSet/>
      <dgm:spPr/>
      <dgm:t>
        <a:bodyPr/>
        <a:lstStyle/>
        <a:p>
          <a:endParaRPr lang="en-US"/>
        </a:p>
      </dgm:t>
    </dgm:pt>
    <dgm:pt modelId="{8FE998ED-35C0-4375-9764-149B7228EFFE}" type="sibTrans" cxnId="{E11865E6-2181-4B63-BBBC-F4A5B9BF7B1D}">
      <dgm:prSet/>
      <dgm:spPr/>
      <dgm:t>
        <a:bodyPr/>
        <a:lstStyle/>
        <a:p>
          <a:endParaRPr lang="en-US"/>
        </a:p>
      </dgm:t>
    </dgm:pt>
    <dgm:pt modelId="{38B02002-F701-47C7-B7D9-88FE999A7067}">
      <dgm:prSet/>
      <dgm:spPr/>
      <dgm:t>
        <a:bodyPr/>
        <a:lstStyle/>
        <a:p>
          <a:r>
            <a:rPr lang="en-US" sz="1600" b="0" i="0" smtClean="0"/>
            <a:t>ICC </a:t>
          </a:r>
          <a:r>
            <a:rPr lang="en-US" sz="1600" b="0" i="0" dirty="0" smtClean="0"/>
            <a:t>v2 and Color Profile</a:t>
          </a:r>
          <a:endParaRPr lang="en-US" sz="1600"/>
        </a:p>
      </dgm:t>
    </dgm:pt>
    <dgm:pt modelId="{3550C19C-1D66-4E45-B420-EFAF3D6EB905}" type="parTrans" cxnId="{BE3AB159-A652-4B35-B686-7F4934B06B77}">
      <dgm:prSet/>
      <dgm:spPr/>
    </dgm:pt>
    <dgm:pt modelId="{A49A83F5-9883-4386-9204-55FD8311252C}" type="sibTrans" cxnId="{BE3AB159-A652-4B35-B686-7F4934B06B77}">
      <dgm:prSet/>
      <dgm:spPr/>
    </dgm:pt>
    <dgm:pt modelId="{2280CCA4-395B-45E2-BB01-EDAAD3B94285}">
      <dgm:prSet/>
      <dgm:spPr/>
      <dgm:t>
        <a:bodyPr/>
        <a:lstStyle/>
        <a:p>
          <a:pPr rtl="0"/>
          <a:r>
            <a:rPr lang="en-US" dirty="0" smtClean="0"/>
            <a:t>Parsing SVG in HTML</a:t>
          </a:r>
          <a:endParaRPr lang="en-US" dirty="0"/>
        </a:p>
      </dgm:t>
    </dgm:pt>
    <dgm:pt modelId="{BB0B77C8-032E-428B-B4B1-C22D9817DD56}" type="parTrans" cxnId="{6BFB5A6F-B532-4A78-AB6A-0D723C20B92E}">
      <dgm:prSet/>
      <dgm:spPr/>
    </dgm:pt>
    <dgm:pt modelId="{5CA38CFA-38CF-48AC-B157-616F0320B9A5}" type="sibTrans" cxnId="{6BFB5A6F-B532-4A78-AB6A-0D723C20B92E}">
      <dgm:prSet/>
      <dgm:spPr/>
    </dgm:pt>
    <dgm:pt modelId="{1B7BDAC9-5E1D-404C-BF9F-16EE0F2DAFC2}" type="pres">
      <dgm:prSet presAssocID="{59D35DF0-1544-479D-967A-1D878BDCA5F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B72F9AC-F582-4ED1-9F9A-F2F003CDBEB1}" type="pres">
      <dgm:prSet presAssocID="{C2348028-D418-4E62-B7A1-218DFD5D6961}" presName="composite" presStyleCnt="0"/>
      <dgm:spPr/>
    </dgm:pt>
    <dgm:pt modelId="{AC7FF234-17A3-4616-AFEB-4406216080DD}" type="pres">
      <dgm:prSet presAssocID="{C2348028-D418-4E62-B7A1-218DFD5D6961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E6F867-0131-42FC-91DA-0D081F3DAEB0}" type="pres">
      <dgm:prSet presAssocID="{C2348028-D418-4E62-B7A1-218DFD5D6961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61BC71-FE9F-4421-9C8D-93707B7ACC9D}" type="pres">
      <dgm:prSet presAssocID="{7EE1BEEF-81DA-45BD-B7F5-BE0E4A81D533}" presName="space" presStyleCnt="0"/>
      <dgm:spPr/>
    </dgm:pt>
    <dgm:pt modelId="{1D12AEB0-1A60-43A1-A52C-008594A44DA9}" type="pres">
      <dgm:prSet presAssocID="{7247A85D-D261-4924-A2FF-0B7084B845F1}" presName="composite" presStyleCnt="0"/>
      <dgm:spPr/>
    </dgm:pt>
    <dgm:pt modelId="{4FC291BB-711C-4D85-B747-CB4B9B6E0F41}" type="pres">
      <dgm:prSet presAssocID="{7247A85D-D261-4924-A2FF-0B7084B845F1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BDC8D-4D67-4D27-87DA-D591C5459812}" type="pres">
      <dgm:prSet presAssocID="{7247A85D-D261-4924-A2FF-0B7084B845F1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6913F1-2677-446E-BF70-DC5E55531D2C}" type="pres">
      <dgm:prSet presAssocID="{7F1F93C2-C0BA-4C3B-9BC1-AA0B2D63E3DF}" presName="space" presStyleCnt="0"/>
      <dgm:spPr/>
    </dgm:pt>
    <dgm:pt modelId="{CAE20493-DB73-4063-8C09-8B4687A3EEE5}" type="pres">
      <dgm:prSet presAssocID="{215F223A-4A74-4363-A162-9A9591EEB245}" presName="composite" presStyleCnt="0"/>
      <dgm:spPr/>
    </dgm:pt>
    <dgm:pt modelId="{02ACF01A-89C6-4928-B2A0-3D605AE51834}" type="pres">
      <dgm:prSet presAssocID="{215F223A-4A74-4363-A162-9A9591EEB245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547EBB-D793-4043-80CE-7E44DF098688}" type="pres">
      <dgm:prSet presAssocID="{215F223A-4A74-4363-A162-9A9591EEB245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689F6C-1721-4C24-A553-04F51E00FA9D}" type="pres">
      <dgm:prSet presAssocID="{9DF6980D-D751-4DC9-8F60-9A0BCEEF0588}" presName="space" presStyleCnt="0"/>
      <dgm:spPr/>
    </dgm:pt>
    <dgm:pt modelId="{FFA8DF75-B7DA-44A7-A8AE-5E03CD63A195}" type="pres">
      <dgm:prSet presAssocID="{24FD1E45-3A74-46D6-A78D-E7C3A9A789A1}" presName="composite" presStyleCnt="0"/>
      <dgm:spPr/>
    </dgm:pt>
    <dgm:pt modelId="{D62B3245-9513-4C9F-98EC-7732623A0057}" type="pres">
      <dgm:prSet presAssocID="{24FD1E45-3A74-46D6-A78D-E7C3A9A789A1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9E484F-0F5A-4A17-9D39-D473E0C31D20}" type="pres">
      <dgm:prSet presAssocID="{24FD1E45-3A74-46D6-A78D-E7C3A9A789A1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2A27441-D058-4B4C-A224-5A1A0D56975F}" srcId="{24FD1E45-3A74-46D6-A78D-E7C3A9A789A1}" destId="{0E338614-59AD-452E-94EC-C17B09586AB3}" srcOrd="5" destOrd="0" parTransId="{653B5350-0F27-4499-8C7B-A1C91DCB81AE}" sibTransId="{E59B3179-82D4-4937-BAD3-D501610AD785}"/>
    <dgm:cxn modelId="{BA53D223-B22E-45C7-93A5-1892F80E1902}" type="presOf" srcId="{6092F9CC-6249-4E71-B506-7FF2EFC283CE}" destId="{DF2BDC8D-4D67-4D27-87DA-D591C5459812}" srcOrd="0" destOrd="8" presId="urn:microsoft.com/office/officeart/2005/8/layout/hList1"/>
    <dgm:cxn modelId="{5D839115-4E25-430D-934D-1B40129ACFA6}" type="presOf" srcId="{7E2ED07D-DB0A-4315-B9DA-5BA83D0DD0FB}" destId="{DF2BDC8D-4D67-4D27-87DA-D591C5459812}" srcOrd="0" destOrd="4" presId="urn:microsoft.com/office/officeart/2005/8/layout/hList1"/>
    <dgm:cxn modelId="{9DD6B6C5-6ED9-4F3E-A29C-73981982FDD9}" type="presOf" srcId="{3E9189E0-B50E-4BEE-93A2-8F362206377E}" destId="{DF2BDC8D-4D67-4D27-87DA-D591C5459812}" srcOrd="0" destOrd="5" presId="urn:microsoft.com/office/officeart/2005/8/layout/hList1"/>
    <dgm:cxn modelId="{74037537-9137-47FD-9626-D8EAF66F8AF7}" srcId="{C2348028-D418-4E62-B7A1-218DFD5D6961}" destId="{8C132614-4F45-4EE3-9AD5-DAAB3958BC9F}" srcOrd="1" destOrd="0" parTransId="{EB9D84A6-9820-420C-87E4-003155AFE307}" sibTransId="{763B2937-91D7-4333-81C5-E1975C3340AB}"/>
    <dgm:cxn modelId="{E224844E-3050-4047-A57E-8919B4B616C6}" srcId="{7247A85D-D261-4924-A2FF-0B7084B845F1}" destId="{C4CE3236-4A62-4A63-9827-6543214DC6B5}" srcOrd="0" destOrd="0" parTransId="{A6557406-B1C0-49AA-8E05-1F789DE6B234}" sibTransId="{41DEB20D-3C62-4CC2-99B6-DE866FC34165}"/>
    <dgm:cxn modelId="{2B409615-26F8-4AC7-9DDA-314056D15FA7}" type="presOf" srcId="{C4CE3236-4A62-4A63-9827-6543214DC6B5}" destId="{DF2BDC8D-4D67-4D27-87DA-D591C5459812}" srcOrd="0" destOrd="0" presId="urn:microsoft.com/office/officeart/2005/8/layout/hList1"/>
    <dgm:cxn modelId="{D97B456B-3B6E-4663-ABF5-C5D4426F7F42}" type="presOf" srcId="{59D35DF0-1544-479D-967A-1D878BDCA5FB}" destId="{1B7BDAC9-5E1D-404C-BF9F-16EE0F2DAFC2}" srcOrd="0" destOrd="0" presId="urn:microsoft.com/office/officeart/2005/8/layout/hList1"/>
    <dgm:cxn modelId="{5E617BEC-FC46-4F30-BB00-5A39977E7AE6}" type="presOf" srcId="{38B02002-F701-47C7-B7D9-88FE999A7067}" destId="{139E484F-0F5A-4A17-9D39-D473E0C31D20}" srcOrd="0" destOrd="9" presId="urn:microsoft.com/office/officeart/2005/8/layout/hList1"/>
    <dgm:cxn modelId="{97739B7A-F963-4889-AD18-8878A463FE0A}" srcId="{7247A85D-D261-4924-A2FF-0B7084B845F1}" destId="{8FB37690-4A37-450E-BA5A-362FEBEF5E06}" srcOrd="6" destOrd="0" parTransId="{7228F51A-8CD9-46D5-B0FF-CA8AEADE815F}" sibTransId="{8E8AB853-1721-4291-9FB6-7C1656F3BA7B}"/>
    <dgm:cxn modelId="{17A418C2-DA23-4010-ADE4-52FC09F40BFF}" type="presOf" srcId="{DB107F04-266D-46D8-8677-C0585C5ECCC7}" destId="{DF2BDC8D-4D67-4D27-87DA-D591C5459812}" srcOrd="0" destOrd="1" presId="urn:microsoft.com/office/officeart/2005/8/layout/hList1"/>
    <dgm:cxn modelId="{565D37A2-5A79-44B7-9B6B-FF1EEB9CB5F8}" type="presOf" srcId="{702FCE25-6D67-4065-B217-31C32AFA75A3}" destId="{74547EBB-D793-4043-80CE-7E44DF098688}" srcOrd="0" destOrd="7" presId="urn:microsoft.com/office/officeart/2005/8/layout/hList1"/>
    <dgm:cxn modelId="{5965A240-4484-423D-AC9B-9D15D6F3D59B}" srcId="{24FD1E45-3A74-46D6-A78D-E7C3A9A789A1}" destId="{FE7A6027-E271-4C18-A47F-AD41B4D7FAC9}" srcOrd="10" destOrd="0" parTransId="{D7150DE4-EFCB-4029-89C0-77C3C53BD3AA}" sibTransId="{3A75C5BB-A1C9-4942-9325-5C713A262E9B}"/>
    <dgm:cxn modelId="{C2686285-3195-45EA-986F-C6A8EE6597ED}" srcId="{24FD1E45-3A74-46D6-A78D-E7C3A9A789A1}" destId="{6E64B0A0-BD94-44B3-ABD4-C5F4AE4AA528}" srcOrd="4" destOrd="0" parTransId="{1E54747B-F75C-4184-96D6-797C1CC518B3}" sibTransId="{CF09F564-A088-4167-A880-19BEB192DCE0}"/>
    <dgm:cxn modelId="{93D25D30-D679-4FAA-8718-40857CA415F4}" type="presOf" srcId="{2C36AB00-DEE0-4DA0-8893-46E6FFEF2151}" destId="{74547EBB-D793-4043-80CE-7E44DF098688}" srcOrd="0" destOrd="2" presId="urn:microsoft.com/office/officeart/2005/8/layout/hList1"/>
    <dgm:cxn modelId="{37C5154C-DD98-4C85-9B20-42599B5637C1}" srcId="{215F223A-4A74-4363-A162-9A9591EEB245}" destId="{1ED5554F-10FE-4FE9-8FC4-71B343CE4C6E}" srcOrd="8" destOrd="0" parTransId="{C10B132D-AA48-44A4-8408-258F556CC96F}" sibTransId="{99F786CF-1B68-438E-B41B-2701F929AD00}"/>
    <dgm:cxn modelId="{95319990-5434-4AB9-BD3C-E61A23E38D44}" type="presOf" srcId="{6C34A86F-9F48-414B-A985-52128B197CC6}" destId="{29E6F867-0131-42FC-91DA-0D081F3DAEB0}" srcOrd="0" destOrd="0" presId="urn:microsoft.com/office/officeart/2005/8/layout/hList1"/>
    <dgm:cxn modelId="{525057F5-DD54-41B0-8FCE-460957520718}" srcId="{C2348028-D418-4E62-B7A1-218DFD5D6961}" destId="{F9EA2B52-B1E0-4B76-A942-B0FB9CBCC485}" srcOrd="2" destOrd="0" parTransId="{53E816EE-3DA9-4E71-829B-B7E78406A212}" sibTransId="{865B6E6F-809B-4EEF-A085-7F465002D2F8}"/>
    <dgm:cxn modelId="{4D98AD7C-3AF8-4125-93B0-ADA293DBF450}" srcId="{215F223A-4A74-4363-A162-9A9591EEB245}" destId="{5ED2A96B-57C8-4ADD-806C-5C2929B37C3B}" srcOrd="6" destOrd="0" parTransId="{D0E2037D-7C9D-4F7B-8EC4-499CB2546E84}" sibTransId="{89400C82-C29C-4117-89B4-292444637F75}"/>
    <dgm:cxn modelId="{01917BD0-3C99-4C7E-8423-D0104BEADF12}" type="presOf" srcId="{C2348028-D418-4E62-B7A1-218DFD5D6961}" destId="{AC7FF234-17A3-4616-AFEB-4406216080DD}" srcOrd="0" destOrd="0" presId="urn:microsoft.com/office/officeart/2005/8/layout/hList1"/>
    <dgm:cxn modelId="{20AC2699-22D4-4C88-BE43-654C055AB2D5}" srcId="{215F223A-4A74-4363-A162-9A9591EEB245}" destId="{42882763-ED91-4729-8201-4B45C85BE7A3}" srcOrd="5" destOrd="0" parTransId="{EB8CDC2C-4C11-4A3B-B03A-7FCC0597A81D}" sibTransId="{7D3AD2ED-5562-4E22-9663-D120C83F8A4A}"/>
    <dgm:cxn modelId="{D38EEAB3-5DA1-483D-BB05-0943226A0E4F}" type="presOf" srcId="{7F8E9DCE-CD29-411B-88C9-64F2268C9EF3}" destId="{139E484F-0F5A-4A17-9D39-D473E0C31D20}" srcOrd="0" destOrd="3" presId="urn:microsoft.com/office/officeart/2005/8/layout/hList1"/>
    <dgm:cxn modelId="{388A0634-9C96-4A1D-8605-EF6785FCF04B}" srcId="{215F223A-4A74-4363-A162-9A9591EEB245}" destId="{0CC135D0-A8BD-4B29-A6CE-E1B9FF172589}" srcOrd="0" destOrd="0" parTransId="{9DDCE9C2-F2C0-482F-B31E-C02449B95872}" sibTransId="{DD059A83-93B7-4FC3-9FE6-7C268DDBA847}"/>
    <dgm:cxn modelId="{1172E6AF-8C8A-4C3E-A14D-1C014A9705AA}" srcId="{24FD1E45-3A74-46D6-A78D-E7C3A9A789A1}" destId="{BA45916A-DCD7-4978-AD5B-E7AB0ECAE673}" srcOrd="6" destOrd="0" parTransId="{EFEF1BFE-D63B-4A4B-8342-CB291AC4B7AC}" sibTransId="{D1FA885B-8675-4E42-898B-747C2D799ADE}"/>
    <dgm:cxn modelId="{243C2563-6D11-4F39-A880-00FC80DF9A55}" srcId="{59D35DF0-1544-479D-967A-1D878BDCA5FB}" destId="{C2348028-D418-4E62-B7A1-218DFD5D6961}" srcOrd="0" destOrd="0" parTransId="{6884640C-3F3F-4876-A57F-33D85A7CDAEE}" sibTransId="{7EE1BEEF-81DA-45BD-B7F5-BE0E4A81D533}"/>
    <dgm:cxn modelId="{17C6A168-7D57-4D55-A1E2-A33D76A08CF9}" srcId="{7247A85D-D261-4924-A2FF-0B7084B845F1}" destId="{6092F9CC-6249-4E71-B506-7FF2EFC283CE}" srcOrd="8" destOrd="0" parTransId="{4651C0CB-B631-416D-BB79-4C9D4838F5FC}" sibTransId="{D1915092-6746-414C-82EE-CC3BE7113FFC}"/>
    <dgm:cxn modelId="{67D5C813-8C69-4F07-917D-0015A871FF4E}" type="presOf" srcId="{24FD1E45-3A74-46D6-A78D-E7C3A9A789A1}" destId="{D62B3245-9513-4C9F-98EC-7732623A0057}" srcOrd="0" destOrd="0" presId="urn:microsoft.com/office/officeart/2005/8/layout/hList1"/>
    <dgm:cxn modelId="{471ECFB5-F4A4-446B-9D1E-4D3365E85249}" type="presOf" srcId="{4A30AA82-CD07-41E2-81F5-88E01A9EB688}" destId="{139E484F-0F5A-4A17-9D39-D473E0C31D20}" srcOrd="0" destOrd="1" presId="urn:microsoft.com/office/officeart/2005/8/layout/hList1"/>
    <dgm:cxn modelId="{466F0D41-C3BA-4CD0-8F58-DD3EA992C98E}" type="presOf" srcId="{9A680E89-D15F-4744-97C0-3B81FC986A45}" destId="{29E6F867-0131-42FC-91DA-0D081F3DAEB0}" srcOrd="0" destOrd="3" presId="urn:microsoft.com/office/officeart/2005/8/layout/hList1"/>
    <dgm:cxn modelId="{60DE1105-AE54-4FFC-8EC6-452F803C5F47}" type="presOf" srcId="{7DA70199-D9D3-4686-A9DA-F4B62B52BF57}" destId="{DF2BDC8D-4D67-4D27-87DA-D591C5459812}" srcOrd="0" destOrd="2" presId="urn:microsoft.com/office/officeart/2005/8/layout/hList1"/>
    <dgm:cxn modelId="{17FB6F7C-AA2A-4677-94E9-429D19722E23}" srcId="{7247A85D-D261-4924-A2FF-0B7084B845F1}" destId="{825D97F6-ECBF-4BB1-80B4-6E72B6C8BCD7}" srcOrd="7" destOrd="0" parTransId="{74B622CA-1EDB-4574-A215-47559E84E1EA}" sibTransId="{BA92A3B8-BFE4-4CFB-AF16-8261EDF21B45}"/>
    <dgm:cxn modelId="{9CE78DBE-024E-489D-9A04-3BEFB92AFA3C}" type="presOf" srcId="{7247A85D-D261-4924-A2FF-0B7084B845F1}" destId="{4FC291BB-711C-4D85-B747-CB4B9B6E0F41}" srcOrd="0" destOrd="0" presId="urn:microsoft.com/office/officeart/2005/8/layout/hList1"/>
    <dgm:cxn modelId="{20885B71-DB44-401B-924D-05D9FCEC7818}" type="presOf" srcId="{215F223A-4A74-4363-A162-9A9591EEB245}" destId="{02ACF01A-89C6-4928-B2A0-3D605AE51834}" srcOrd="0" destOrd="0" presId="urn:microsoft.com/office/officeart/2005/8/layout/hList1"/>
    <dgm:cxn modelId="{DE78CB84-8032-4A52-BD90-C8E17217BF6C}" type="presOf" srcId="{FE7A6027-E271-4C18-A47F-AD41B4D7FAC9}" destId="{139E484F-0F5A-4A17-9D39-D473E0C31D20}" srcOrd="0" destOrd="10" presId="urn:microsoft.com/office/officeart/2005/8/layout/hList1"/>
    <dgm:cxn modelId="{7596992C-5035-4D83-B0EB-BF4A28DF6C2D}" srcId="{59D35DF0-1544-479D-967A-1D878BDCA5FB}" destId="{215F223A-4A74-4363-A162-9A9591EEB245}" srcOrd="2" destOrd="0" parTransId="{8AC45026-8A3D-4F85-8C18-DE7411874F2D}" sibTransId="{9DF6980D-D751-4DC9-8F60-9A0BCEEF0588}"/>
    <dgm:cxn modelId="{4583C310-14C0-4792-A60D-5C4872C254B5}" srcId="{7247A85D-D261-4924-A2FF-0B7084B845F1}" destId="{5C021EE9-EFDA-4EC9-BAD4-F1163EE133AD}" srcOrd="9" destOrd="0" parTransId="{6F82D604-BDCE-4416-848B-CAE712CDE23B}" sibTransId="{7727E1F2-57CD-438B-8ABB-E80B243A25AD}"/>
    <dgm:cxn modelId="{FFEF83E6-3316-4BEE-81D6-55283CB351A2}" type="presOf" srcId="{8FB37690-4A37-450E-BA5A-362FEBEF5E06}" destId="{DF2BDC8D-4D67-4D27-87DA-D591C5459812}" srcOrd="0" destOrd="6" presId="urn:microsoft.com/office/officeart/2005/8/layout/hList1"/>
    <dgm:cxn modelId="{3791C632-FFDC-440F-AD1A-63813F81BF31}" srcId="{215F223A-4A74-4363-A162-9A9591EEB245}" destId="{28803BF3-95C7-4B4D-B2EC-4F13F1937169}" srcOrd="4" destOrd="0" parTransId="{56758264-19BC-4794-9515-FDA4151C7351}" sibTransId="{876071F1-96B8-4999-B9D9-924E0291CFFC}"/>
    <dgm:cxn modelId="{2A95CFA8-1E4F-47AA-ACFB-2B1962D59C98}" srcId="{24FD1E45-3A74-46D6-A78D-E7C3A9A789A1}" destId="{6B526FCB-DFF7-4286-942B-8B370334974E}" srcOrd="7" destOrd="0" parTransId="{1C584682-533C-47ED-A892-BA8FA905E33A}" sibTransId="{E6151878-865C-44EE-AA05-CACA0EB56744}"/>
    <dgm:cxn modelId="{6BFB5A6F-B532-4A78-AB6A-0D723C20B92E}" srcId="{C2348028-D418-4E62-B7A1-218DFD5D6961}" destId="{2280CCA4-395B-45E2-BB01-EDAAD3B94285}" srcOrd="7" destOrd="0" parTransId="{BB0B77C8-032E-428B-B4B1-C22D9817DD56}" sibTransId="{5CA38CFA-38CF-48AC-B157-616F0320B9A5}"/>
    <dgm:cxn modelId="{9555B3F8-14A5-4749-812C-5B10CE02B8F5}" type="presOf" srcId="{5C0ED544-86D2-49CA-8DF1-D2DF5D3CC183}" destId="{DF2BDC8D-4D67-4D27-87DA-D591C5459812}" srcOrd="0" destOrd="3" presId="urn:microsoft.com/office/officeart/2005/8/layout/hList1"/>
    <dgm:cxn modelId="{B8CA43C4-681D-4EB3-A338-FA669F677F41}" type="presOf" srcId="{E702CF75-D044-4B13-A8F1-9EF85D969448}" destId="{74547EBB-D793-4043-80CE-7E44DF098688}" srcOrd="0" destOrd="1" presId="urn:microsoft.com/office/officeart/2005/8/layout/hList1"/>
    <dgm:cxn modelId="{C2451350-0FDB-4E0B-809B-5FB98D333DC8}" srcId="{24FD1E45-3A74-46D6-A78D-E7C3A9A789A1}" destId="{4A30AA82-CD07-41E2-81F5-88E01A9EB688}" srcOrd="1" destOrd="0" parTransId="{8BA9588A-D7F0-4B84-A20D-013D1040D341}" sibTransId="{5CA2FA0B-7D85-407C-9C00-3F5D378C88C0}"/>
    <dgm:cxn modelId="{85657D24-C3E5-4C92-9D33-9C729B552D57}" srcId="{7247A85D-D261-4924-A2FF-0B7084B845F1}" destId="{7DA70199-D9D3-4686-A9DA-F4B62B52BF57}" srcOrd="2" destOrd="0" parTransId="{C4ADA41F-876C-4F52-A47E-F1449225D541}" sibTransId="{F18B4DC1-6925-4452-BE99-33FFC14BAF94}"/>
    <dgm:cxn modelId="{0A51961C-43D7-4E27-AA71-14E529AC12ED}" srcId="{7247A85D-D261-4924-A2FF-0B7084B845F1}" destId="{5C0ED544-86D2-49CA-8DF1-D2DF5D3CC183}" srcOrd="3" destOrd="0" parTransId="{6C863F83-4B5A-408D-85C7-69AEE4DD268A}" sibTransId="{722E34EA-FAB1-4FED-B581-B8EC6593A576}"/>
    <dgm:cxn modelId="{94AB2ED5-5D95-46E3-AAFC-816D3DFA37AB}" srcId="{215F223A-4A74-4363-A162-9A9591EEB245}" destId="{A6A53832-09C8-480D-BC99-493F0BDF5A0A}" srcOrd="3" destOrd="0" parTransId="{EE12822C-9A99-48E0-BDD5-6B7A592893D6}" sibTransId="{15EEDD3F-5BC4-44BF-BEE7-DB7B95188ECE}"/>
    <dgm:cxn modelId="{CA0CC5D7-7C40-4339-985F-0E03C59424A7}" srcId="{C2348028-D418-4E62-B7A1-218DFD5D6961}" destId="{E02AE01C-3A3E-4DEF-9053-83024A71189B}" srcOrd="5" destOrd="0" parTransId="{6E505870-7A18-42A9-9DBD-D166A0050675}" sibTransId="{44DA7657-34A5-492F-9BF6-680ED969D872}"/>
    <dgm:cxn modelId="{DAE1D522-E586-4BD6-9244-857AF31E219F}" srcId="{215F223A-4A74-4363-A162-9A9591EEB245}" destId="{702FCE25-6D67-4065-B217-31C32AFA75A3}" srcOrd="7" destOrd="0" parTransId="{58853A0B-B4EE-4287-A794-CCE0D047FA27}" sibTransId="{4D7E8330-1D4A-413B-B723-20432686ADDD}"/>
    <dgm:cxn modelId="{9A15F72E-834D-43D4-8B0F-C63255E49481}" type="presOf" srcId="{28803BF3-95C7-4B4D-B2EC-4F13F1937169}" destId="{74547EBB-D793-4043-80CE-7E44DF098688}" srcOrd="0" destOrd="4" presId="urn:microsoft.com/office/officeart/2005/8/layout/hList1"/>
    <dgm:cxn modelId="{88F98D9C-E0BD-45D4-8827-832244A36D6C}" type="presOf" srcId="{E02AE01C-3A3E-4DEF-9053-83024A71189B}" destId="{29E6F867-0131-42FC-91DA-0D081F3DAEB0}" srcOrd="0" destOrd="5" presId="urn:microsoft.com/office/officeart/2005/8/layout/hList1"/>
    <dgm:cxn modelId="{C03F0E91-0D50-4D39-A2F0-096BD6710AE3}" type="presOf" srcId="{37A30BC0-F11D-42C5-A23E-276613AEA15E}" destId="{139E484F-0F5A-4A17-9D39-D473E0C31D20}" srcOrd="0" destOrd="2" presId="urn:microsoft.com/office/officeart/2005/8/layout/hList1"/>
    <dgm:cxn modelId="{6BEEFFC1-CED2-48F9-B9CD-0D2352912350}" type="presOf" srcId="{825D97F6-ECBF-4BB1-80B4-6E72B6C8BCD7}" destId="{DF2BDC8D-4D67-4D27-87DA-D591C5459812}" srcOrd="0" destOrd="7" presId="urn:microsoft.com/office/officeart/2005/8/layout/hList1"/>
    <dgm:cxn modelId="{AF41D22E-1FFE-4CA6-A07F-00957731A544}" type="presOf" srcId="{5C021EE9-EFDA-4EC9-BAD4-F1163EE133AD}" destId="{DF2BDC8D-4D67-4D27-87DA-D591C5459812}" srcOrd="0" destOrd="9" presId="urn:microsoft.com/office/officeart/2005/8/layout/hList1"/>
    <dgm:cxn modelId="{6E9DB39E-A1F8-4407-9A54-FB160E3C36B3}" type="presOf" srcId="{5ED2A96B-57C8-4ADD-806C-5C2929B37C3B}" destId="{74547EBB-D793-4043-80CE-7E44DF098688}" srcOrd="0" destOrd="6" presId="urn:microsoft.com/office/officeart/2005/8/layout/hList1"/>
    <dgm:cxn modelId="{022D7F86-438D-4992-B110-923F2FE43114}" srcId="{59D35DF0-1544-479D-967A-1D878BDCA5FB}" destId="{24FD1E45-3A74-46D6-A78D-E7C3A9A789A1}" srcOrd="3" destOrd="0" parTransId="{C3942DF5-9320-42EC-BA15-8C01FA7CDF76}" sibTransId="{65DD3B00-A75C-4612-AFA1-2C029D02ADF4}"/>
    <dgm:cxn modelId="{D231205F-C0FF-41D9-B147-39BC50049236}" type="presOf" srcId="{F9EA2B52-B1E0-4B76-A942-B0FB9CBCC485}" destId="{29E6F867-0131-42FC-91DA-0D081F3DAEB0}" srcOrd="0" destOrd="2" presId="urn:microsoft.com/office/officeart/2005/8/layout/hList1"/>
    <dgm:cxn modelId="{C81F265C-F23A-4A54-9B59-15BDD0432C5F}" type="presOf" srcId="{1ED5554F-10FE-4FE9-8FC4-71B343CE4C6E}" destId="{74547EBB-D793-4043-80CE-7E44DF098688}" srcOrd="0" destOrd="8" presId="urn:microsoft.com/office/officeart/2005/8/layout/hList1"/>
    <dgm:cxn modelId="{65EF1BB3-6B5A-4E50-A60E-31C8091D89BA}" srcId="{215F223A-4A74-4363-A162-9A9591EEB245}" destId="{E702CF75-D044-4B13-A8F1-9EF85D969448}" srcOrd="1" destOrd="0" parTransId="{E51F8770-B937-47F7-B18E-DC56148F0EB9}" sibTransId="{17A88AC7-39CE-4108-822D-EFE7001CAE26}"/>
    <dgm:cxn modelId="{00131606-F36F-4651-A732-D45888E485DF}" type="presOf" srcId="{863D5C83-6339-4AED-84C9-81C1E9D97891}" destId="{74547EBB-D793-4043-80CE-7E44DF098688}" srcOrd="0" destOrd="9" presId="urn:microsoft.com/office/officeart/2005/8/layout/hList1"/>
    <dgm:cxn modelId="{EDD3448D-586D-42C0-B7DB-38A0F4EA6A03}" type="presOf" srcId="{A8587601-D5E6-4814-B2C7-9B46683FEDEC}" destId="{29E6F867-0131-42FC-91DA-0D081F3DAEB0}" srcOrd="0" destOrd="6" presId="urn:microsoft.com/office/officeart/2005/8/layout/hList1"/>
    <dgm:cxn modelId="{8722CA90-7874-4497-8758-D2B4F9E13F6F}" srcId="{C2348028-D418-4E62-B7A1-218DFD5D6961}" destId="{9A680E89-D15F-4744-97C0-3B81FC986A45}" srcOrd="3" destOrd="0" parTransId="{C6F836B9-8684-4949-851E-2AEC5AC53A7B}" sibTransId="{3769DEE0-7B40-401D-8BB9-8009E2DCEB59}"/>
    <dgm:cxn modelId="{17196A5B-BC6F-4050-BA8E-43D664552C87}" type="presOf" srcId="{55453924-DF9C-406E-A478-7C4A088C1AFA}" destId="{29E6F867-0131-42FC-91DA-0D081F3DAEB0}" srcOrd="0" destOrd="4" presId="urn:microsoft.com/office/officeart/2005/8/layout/hList1"/>
    <dgm:cxn modelId="{04F51B9E-2108-491B-A9B9-19893C93C155}" srcId="{24FD1E45-3A74-46D6-A78D-E7C3A9A789A1}" destId="{7F8E9DCE-CD29-411B-88C9-64F2268C9EF3}" srcOrd="3" destOrd="0" parTransId="{EF7421BF-24E8-4770-8F43-32BD76330430}" sibTransId="{2C44B4D9-26AA-473D-99CA-56A92FEDC102}"/>
    <dgm:cxn modelId="{A0329C00-7043-4376-9341-E8C58FF12AC4}" type="presOf" srcId="{5680AFB3-B6AC-4CA2-AA51-6C82A7605D28}" destId="{139E484F-0F5A-4A17-9D39-D473E0C31D20}" srcOrd="0" destOrd="8" presId="urn:microsoft.com/office/officeart/2005/8/layout/hList1"/>
    <dgm:cxn modelId="{F4E5703E-67E5-467A-8C08-1AF4A30D400F}" srcId="{7247A85D-D261-4924-A2FF-0B7084B845F1}" destId="{DB107F04-266D-46D8-8677-C0585C5ECCC7}" srcOrd="1" destOrd="0" parTransId="{C3A3960C-C7C9-436B-AB2A-37075B613A3A}" sibTransId="{8CA92E82-6CDC-4860-ADB8-06F7D991225B}"/>
    <dgm:cxn modelId="{BE3AB159-A652-4B35-B686-7F4934B06B77}" srcId="{24FD1E45-3A74-46D6-A78D-E7C3A9A789A1}" destId="{38B02002-F701-47C7-B7D9-88FE999A7067}" srcOrd="9" destOrd="0" parTransId="{3550C19C-1D66-4E45-B420-EFAF3D6EB905}" sibTransId="{A49A83F5-9883-4386-9204-55FD8311252C}"/>
    <dgm:cxn modelId="{C8F94D69-5263-415D-8669-FFBA883DCAAE}" srcId="{215F223A-4A74-4363-A162-9A9591EEB245}" destId="{2C36AB00-DEE0-4DA0-8893-46E6FFEF2151}" srcOrd="2" destOrd="0" parTransId="{A1F29B05-5654-4C75-95A4-9E4A955028AD}" sibTransId="{2AA65D50-FB2A-41BB-B299-E7427E837C07}"/>
    <dgm:cxn modelId="{8737C77E-5D72-495B-B372-D7756338FAC0}" srcId="{7247A85D-D261-4924-A2FF-0B7084B845F1}" destId="{3E9189E0-B50E-4BEE-93A2-8F362206377E}" srcOrd="5" destOrd="0" parTransId="{FC783E6F-4D85-4B5E-8442-BB8D15F3CE7D}" sibTransId="{630E03C5-8096-4942-B4A5-E465DDC7DBB8}"/>
    <dgm:cxn modelId="{FD5D21FB-B2EE-40D0-98B5-B4D724D656A9}" srcId="{C2348028-D418-4E62-B7A1-218DFD5D6961}" destId="{55453924-DF9C-406E-A478-7C4A088C1AFA}" srcOrd="4" destOrd="0" parTransId="{1EC96C43-7EF3-4D6A-AD9B-F507DED9EA89}" sibTransId="{12342D25-0541-4DC6-AC91-B22E099AB6B0}"/>
    <dgm:cxn modelId="{4A03CEE4-F788-45D3-BE24-195F07D6F623}" type="presOf" srcId="{6E64B0A0-BD94-44B3-ABD4-C5F4AE4AA528}" destId="{139E484F-0F5A-4A17-9D39-D473E0C31D20}" srcOrd="0" destOrd="4" presId="urn:microsoft.com/office/officeart/2005/8/layout/hList1"/>
    <dgm:cxn modelId="{E0D2902C-0465-4A6E-9416-5FB346A2E8B6}" srcId="{24FD1E45-3A74-46D6-A78D-E7C3A9A789A1}" destId="{9FD6CBD0-2192-4CD5-8F73-B917832EAD02}" srcOrd="0" destOrd="0" parTransId="{7417280C-CDE9-49FA-B711-C9CF13D9A69B}" sibTransId="{9F77295C-56BA-4659-BA98-9DC420A27BD9}"/>
    <dgm:cxn modelId="{2AD837B9-DAB1-4ACB-9C94-B622AA6D26EE}" srcId="{59D35DF0-1544-479D-967A-1D878BDCA5FB}" destId="{7247A85D-D261-4924-A2FF-0B7084B845F1}" srcOrd="1" destOrd="0" parTransId="{849D91CA-B31A-413E-AC6C-4B4B0B047CCE}" sibTransId="{7F1F93C2-C0BA-4C3B-9BC1-AA0B2D63E3DF}"/>
    <dgm:cxn modelId="{E8C0F9D6-270E-4607-8DFE-70C2CBAA36D6}" srcId="{C2348028-D418-4E62-B7A1-218DFD5D6961}" destId="{6C34A86F-9F48-414B-A985-52128B197CC6}" srcOrd="0" destOrd="0" parTransId="{48DEAF82-EAA4-4068-B26E-1E5BEC9BDB3E}" sibTransId="{1A33C7FE-DCF8-44E7-AEE0-4CCD01C02151}"/>
    <dgm:cxn modelId="{E89A800C-1C90-4A4A-A985-1E1FF61EDA4D}" type="presOf" srcId="{0E338614-59AD-452E-94EC-C17B09586AB3}" destId="{139E484F-0F5A-4A17-9D39-D473E0C31D20}" srcOrd="0" destOrd="5" presId="urn:microsoft.com/office/officeart/2005/8/layout/hList1"/>
    <dgm:cxn modelId="{659EC8AF-A9D3-4EE1-A05C-4644C645E461}" srcId="{215F223A-4A74-4363-A162-9A9591EEB245}" destId="{863D5C83-6339-4AED-84C9-81C1E9D97891}" srcOrd="9" destOrd="0" parTransId="{ABA6D76A-85FE-417D-B29E-220131EE717A}" sibTransId="{04A0FE39-E658-4529-B09D-580D4D59F43E}"/>
    <dgm:cxn modelId="{A6784D7A-B5F6-484B-8C90-BCA51220A4AE}" type="presOf" srcId="{6B526FCB-DFF7-4286-942B-8B370334974E}" destId="{139E484F-0F5A-4A17-9D39-D473E0C31D20}" srcOrd="0" destOrd="7" presId="urn:microsoft.com/office/officeart/2005/8/layout/hList1"/>
    <dgm:cxn modelId="{B9095BAA-1758-49B0-BA02-FC074E1D0712}" type="presOf" srcId="{8C132614-4F45-4EE3-9AD5-DAAB3958BC9F}" destId="{29E6F867-0131-42FC-91DA-0D081F3DAEB0}" srcOrd="0" destOrd="1" presId="urn:microsoft.com/office/officeart/2005/8/layout/hList1"/>
    <dgm:cxn modelId="{B6662AB1-00CA-4BFA-BCCE-CD78901D2D82}" type="presOf" srcId="{BA45916A-DCD7-4978-AD5B-E7AB0ECAE673}" destId="{139E484F-0F5A-4A17-9D39-D473E0C31D20}" srcOrd="0" destOrd="6" presId="urn:microsoft.com/office/officeart/2005/8/layout/hList1"/>
    <dgm:cxn modelId="{39A3091B-FA79-42D8-810B-FABDD01BDACC}" type="presOf" srcId="{0CC135D0-A8BD-4B29-A6CE-E1B9FF172589}" destId="{74547EBB-D793-4043-80CE-7E44DF098688}" srcOrd="0" destOrd="0" presId="urn:microsoft.com/office/officeart/2005/8/layout/hList1"/>
    <dgm:cxn modelId="{9607BB17-395D-4C66-A382-D1604456C8D8}" srcId="{24FD1E45-3A74-46D6-A78D-E7C3A9A789A1}" destId="{37A30BC0-F11D-42C5-A23E-276613AEA15E}" srcOrd="2" destOrd="0" parTransId="{58811579-DCD9-41B5-80FA-F70C94FF5255}" sibTransId="{CB2F7024-2DE4-42E2-904E-F5DE0146DFBB}"/>
    <dgm:cxn modelId="{5BD79A3D-4AA4-4A2A-B7FC-1EBC24148A30}" srcId="{7247A85D-D261-4924-A2FF-0B7084B845F1}" destId="{7E2ED07D-DB0A-4315-B9DA-5BA83D0DD0FB}" srcOrd="4" destOrd="0" parTransId="{7891F3C5-DE83-4448-BA46-E2E1654BBDC2}" sibTransId="{0CCBFA60-EBB3-4259-9360-25334ECCC57A}"/>
    <dgm:cxn modelId="{87F9DBEF-4AF9-452F-B071-5D75D525352A}" type="presOf" srcId="{42882763-ED91-4729-8201-4B45C85BE7A3}" destId="{74547EBB-D793-4043-80CE-7E44DF098688}" srcOrd="0" destOrd="5" presId="urn:microsoft.com/office/officeart/2005/8/layout/hList1"/>
    <dgm:cxn modelId="{59B478C9-6EB0-43B0-B2E3-12124ACA95C2}" srcId="{C2348028-D418-4E62-B7A1-218DFD5D6961}" destId="{A8587601-D5E6-4814-B2C7-9B46683FEDEC}" srcOrd="6" destOrd="0" parTransId="{D3FAEBC6-56A2-4123-A6CD-5AAC14AA6C3D}" sibTransId="{EA981DAF-BB71-425A-8B81-1F44F45BD67C}"/>
    <dgm:cxn modelId="{7C06536A-FEA2-4488-8672-0D34CFF6E314}" type="presOf" srcId="{2280CCA4-395B-45E2-BB01-EDAAD3B94285}" destId="{29E6F867-0131-42FC-91DA-0D081F3DAEB0}" srcOrd="0" destOrd="7" presId="urn:microsoft.com/office/officeart/2005/8/layout/hList1"/>
    <dgm:cxn modelId="{1A78B9F1-A0D5-49D5-9510-392D3BB128F4}" type="presOf" srcId="{9FD6CBD0-2192-4CD5-8F73-B917832EAD02}" destId="{139E484F-0F5A-4A17-9D39-D473E0C31D20}" srcOrd="0" destOrd="0" presId="urn:microsoft.com/office/officeart/2005/8/layout/hList1"/>
    <dgm:cxn modelId="{E11865E6-2181-4B63-BBBC-F4A5B9BF7B1D}" srcId="{24FD1E45-3A74-46D6-A78D-E7C3A9A789A1}" destId="{5680AFB3-B6AC-4CA2-AA51-6C82A7605D28}" srcOrd="8" destOrd="0" parTransId="{04BB12B6-CE05-4F9B-B65B-AAE94BC46985}" sibTransId="{8FE998ED-35C0-4375-9764-149B7228EFFE}"/>
    <dgm:cxn modelId="{B9C5826A-0B41-4D95-A3CD-C768E5A05E03}" type="presOf" srcId="{A6A53832-09C8-480D-BC99-493F0BDF5A0A}" destId="{74547EBB-D793-4043-80CE-7E44DF098688}" srcOrd="0" destOrd="3" presId="urn:microsoft.com/office/officeart/2005/8/layout/hList1"/>
    <dgm:cxn modelId="{403FB99D-7C59-4E94-883C-1568EB3CB570}" type="presParOf" srcId="{1B7BDAC9-5E1D-404C-BF9F-16EE0F2DAFC2}" destId="{AB72F9AC-F582-4ED1-9F9A-F2F003CDBEB1}" srcOrd="0" destOrd="0" presId="urn:microsoft.com/office/officeart/2005/8/layout/hList1"/>
    <dgm:cxn modelId="{53727428-3D6C-44F1-921E-2A5422550110}" type="presParOf" srcId="{AB72F9AC-F582-4ED1-9F9A-F2F003CDBEB1}" destId="{AC7FF234-17A3-4616-AFEB-4406216080DD}" srcOrd="0" destOrd="0" presId="urn:microsoft.com/office/officeart/2005/8/layout/hList1"/>
    <dgm:cxn modelId="{92FC5B91-48F4-484A-8426-334E2B11DFAA}" type="presParOf" srcId="{AB72F9AC-F582-4ED1-9F9A-F2F003CDBEB1}" destId="{29E6F867-0131-42FC-91DA-0D081F3DAEB0}" srcOrd="1" destOrd="0" presId="urn:microsoft.com/office/officeart/2005/8/layout/hList1"/>
    <dgm:cxn modelId="{B225C882-C063-48A0-9092-209A16233522}" type="presParOf" srcId="{1B7BDAC9-5E1D-404C-BF9F-16EE0F2DAFC2}" destId="{A161BC71-FE9F-4421-9C8D-93707B7ACC9D}" srcOrd="1" destOrd="0" presId="urn:microsoft.com/office/officeart/2005/8/layout/hList1"/>
    <dgm:cxn modelId="{CDE558B4-7642-4EEC-9AB1-FC7E574530C7}" type="presParOf" srcId="{1B7BDAC9-5E1D-404C-BF9F-16EE0F2DAFC2}" destId="{1D12AEB0-1A60-43A1-A52C-008594A44DA9}" srcOrd="2" destOrd="0" presId="urn:microsoft.com/office/officeart/2005/8/layout/hList1"/>
    <dgm:cxn modelId="{681F1DF3-F6DC-492E-8E83-22371D011BB8}" type="presParOf" srcId="{1D12AEB0-1A60-43A1-A52C-008594A44DA9}" destId="{4FC291BB-711C-4D85-B747-CB4B9B6E0F41}" srcOrd="0" destOrd="0" presId="urn:microsoft.com/office/officeart/2005/8/layout/hList1"/>
    <dgm:cxn modelId="{4B6D0A20-AEA0-4D58-BE34-1CE47EE3FECF}" type="presParOf" srcId="{1D12AEB0-1A60-43A1-A52C-008594A44DA9}" destId="{DF2BDC8D-4D67-4D27-87DA-D591C5459812}" srcOrd="1" destOrd="0" presId="urn:microsoft.com/office/officeart/2005/8/layout/hList1"/>
    <dgm:cxn modelId="{93B1C0D4-92BA-4491-9C44-D9497AE27D06}" type="presParOf" srcId="{1B7BDAC9-5E1D-404C-BF9F-16EE0F2DAFC2}" destId="{8F6913F1-2677-446E-BF70-DC5E55531D2C}" srcOrd="3" destOrd="0" presId="urn:microsoft.com/office/officeart/2005/8/layout/hList1"/>
    <dgm:cxn modelId="{DFB0AB6D-C494-4349-BC1B-292B839A8133}" type="presParOf" srcId="{1B7BDAC9-5E1D-404C-BF9F-16EE0F2DAFC2}" destId="{CAE20493-DB73-4063-8C09-8B4687A3EEE5}" srcOrd="4" destOrd="0" presId="urn:microsoft.com/office/officeart/2005/8/layout/hList1"/>
    <dgm:cxn modelId="{3D5802AE-7C66-46C9-ADFD-CED4AF74E325}" type="presParOf" srcId="{CAE20493-DB73-4063-8C09-8B4687A3EEE5}" destId="{02ACF01A-89C6-4928-B2A0-3D605AE51834}" srcOrd="0" destOrd="0" presId="urn:microsoft.com/office/officeart/2005/8/layout/hList1"/>
    <dgm:cxn modelId="{5845CA3C-8B32-4C0A-A730-54CB23A9340C}" type="presParOf" srcId="{CAE20493-DB73-4063-8C09-8B4687A3EEE5}" destId="{74547EBB-D793-4043-80CE-7E44DF098688}" srcOrd="1" destOrd="0" presId="urn:microsoft.com/office/officeart/2005/8/layout/hList1"/>
    <dgm:cxn modelId="{BFDA0317-8C87-4585-9004-7F4D6B1E72D8}" type="presParOf" srcId="{1B7BDAC9-5E1D-404C-BF9F-16EE0F2DAFC2}" destId="{7C689F6C-1721-4C24-A553-04F51E00FA9D}" srcOrd="5" destOrd="0" presId="urn:microsoft.com/office/officeart/2005/8/layout/hList1"/>
    <dgm:cxn modelId="{35AA3A28-155B-414E-9E9B-FA05EE9AEC51}" type="presParOf" srcId="{1B7BDAC9-5E1D-404C-BF9F-16EE0F2DAFC2}" destId="{FFA8DF75-B7DA-44A7-A8AE-5E03CD63A195}" srcOrd="6" destOrd="0" presId="urn:microsoft.com/office/officeart/2005/8/layout/hList1"/>
    <dgm:cxn modelId="{9DB20FCA-C460-4119-9D98-D4423FD40BFD}" type="presParOf" srcId="{FFA8DF75-B7DA-44A7-A8AE-5E03CD63A195}" destId="{D62B3245-9513-4C9F-98EC-7732623A0057}" srcOrd="0" destOrd="0" presId="urn:microsoft.com/office/officeart/2005/8/layout/hList1"/>
    <dgm:cxn modelId="{A50851F5-34B8-47DA-995D-CE9C8AE6C31C}" type="presParOf" srcId="{FFA8DF75-B7DA-44A7-A8AE-5E03CD63A195}" destId="{139E484F-0F5A-4A17-9D39-D473E0C31D2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7FF234-17A3-4616-AFEB-4406216080DD}">
      <dsp:nvSpPr>
        <dsp:cNvPr id="0" name=""/>
        <dsp:cNvSpPr/>
      </dsp:nvSpPr>
      <dsp:spPr>
        <a:xfrm>
          <a:off x="3094" y="49445"/>
          <a:ext cx="1860500" cy="345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0" i="0" kern="1200" smtClean="0"/>
            <a:t>HTML5</a:t>
          </a:r>
          <a:endParaRPr lang="en-US" sz="1200" kern="1200"/>
        </a:p>
      </dsp:txBody>
      <dsp:txXfrm>
        <a:off x="3094" y="49445"/>
        <a:ext cx="1860500" cy="345600"/>
      </dsp:txXfrm>
    </dsp:sp>
    <dsp:sp modelId="{29E6F867-0131-42FC-91DA-0D081F3DAEB0}">
      <dsp:nvSpPr>
        <dsp:cNvPr id="0" name=""/>
        <dsp:cNvSpPr/>
      </dsp:nvSpPr>
      <dsp:spPr>
        <a:xfrm>
          <a:off x="3094" y="395045"/>
          <a:ext cx="1860500" cy="408147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i="0" kern="1200" smtClean="0"/>
            <a:t>New Markup Elements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i="0" kern="1200" dirty="0" smtClean="0"/>
            <a:t>Canvas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i="0" kern="1200" dirty="0" smtClean="0"/>
            <a:t>Audio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i="0" kern="1200" smtClean="0"/>
            <a:t>Video</a:t>
          </a:r>
          <a:endParaRPr lang="en-US" sz="1200" kern="120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i="0" kern="1200" dirty="0" smtClean="0"/>
            <a:t>Local Storage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i="0" kern="1200" dirty="0" smtClean="0"/>
            <a:t>Cross-Window Messaging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i="0" kern="1200" dirty="0" smtClean="0"/>
            <a:t>Text Selection APIs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Parsing SVG in HTML</a:t>
          </a:r>
          <a:endParaRPr lang="en-US" sz="1200" kern="1200" dirty="0"/>
        </a:p>
      </dsp:txBody>
      <dsp:txXfrm>
        <a:off x="3094" y="395045"/>
        <a:ext cx="1860500" cy="4081471"/>
      </dsp:txXfrm>
    </dsp:sp>
    <dsp:sp modelId="{4FC291BB-711C-4D85-B747-CB4B9B6E0F41}">
      <dsp:nvSpPr>
        <dsp:cNvPr id="0" name=""/>
        <dsp:cNvSpPr/>
      </dsp:nvSpPr>
      <dsp:spPr>
        <a:xfrm>
          <a:off x="2124064" y="49445"/>
          <a:ext cx="1860500" cy="345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0" i="0" kern="1200" dirty="0" smtClean="0"/>
            <a:t>CSS3</a:t>
          </a:r>
          <a:endParaRPr lang="en-US" sz="1200" kern="1200" dirty="0"/>
        </a:p>
      </dsp:txBody>
      <dsp:txXfrm>
        <a:off x="2124064" y="49445"/>
        <a:ext cx="1860500" cy="345600"/>
      </dsp:txXfrm>
    </dsp:sp>
    <dsp:sp modelId="{DF2BDC8D-4D67-4D27-87DA-D591C5459812}">
      <dsp:nvSpPr>
        <dsp:cNvPr id="0" name=""/>
        <dsp:cNvSpPr/>
      </dsp:nvSpPr>
      <dsp:spPr>
        <a:xfrm>
          <a:off x="2124064" y="395045"/>
          <a:ext cx="1860500" cy="408147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i="0" u="none" kern="1200" dirty="0" smtClean="0"/>
            <a:t>2D Transforms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i="0" u="none" kern="1200" dirty="0" smtClean="0"/>
            <a:t>Border Radius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i="0" u="none" kern="1200" dirty="0" smtClean="0"/>
            <a:t>Box-Shadow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i="0" u="none" kern="1200" smtClean="0"/>
            <a:t>Fonts (WOFF)</a:t>
          </a:r>
          <a:endParaRPr lang="en-US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i="0" u="none" kern="1200" smtClean="0"/>
            <a:t>Media Queries</a:t>
          </a:r>
          <a:endParaRPr lang="en-US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i="0" u="none" kern="1200" dirty="0" smtClean="0"/>
            <a:t>Multiple Backgrounds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i="0" u="none" kern="1200" smtClean="0"/>
            <a:t>Namespaces</a:t>
          </a:r>
          <a:endParaRPr lang="en-US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i="0" u="none" kern="1200" smtClean="0"/>
            <a:t>Opacity</a:t>
          </a:r>
          <a:endParaRPr lang="en-US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i="0" u="none" kern="1200" dirty="0" err="1" smtClean="0"/>
            <a:t>rgba</a:t>
          </a:r>
          <a:r>
            <a:rPr lang="en-US" sz="1600" b="0" i="0" u="none" kern="1200" dirty="0" smtClean="0"/>
            <a:t>(), </a:t>
          </a:r>
          <a:r>
            <a:rPr lang="en-US" sz="1600" b="0" i="0" u="none" kern="1200" dirty="0" err="1" smtClean="0"/>
            <a:t>hsl</a:t>
          </a:r>
          <a:r>
            <a:rPr lang="en-US" sz="1600" b="0" i="0" u="none" kern="1200" dirty="0" smtClean="0"/>
            <a:t>(), </a:t>
          </a:r>
          <a:r>
            <a:rPr lang="en-US" sz="1600" b="0" i="0" u="none" kern="1200" dirty="0" err="1" smtClean="0"/>
            <a:t>hsla</a:t>
          </a:r>
          <a:r>
            <a:rPr lang="en-US" sz="1600" b="0" i="0" u="none" kern="1200" dirty="0" smtClean="0"/>
            <a:t>()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i="0" u="none" kern="1200" dirty="0" smtClean="0"/>
            <a:t>Selectors </a:t>
          </a:r>
          <a:r>
            <a:rPr lang="en-US" sz="1100" b="0" i="1" u="none" kern="1200" dirty="0" smtClean="0"/>
            <a:t>(IE8)</a:t>
          </a:r>
          <a:endParaRPr lang="en-US" sz="1600" i="1" kern="1200" dirty="0"/>
        </a:p>
      </dsp:txBody>
      <dsp:txXfrm>
        <a:off x="2124064" y="395045"/>
        <a:ext cx="1860500" cy="4081471"/>
      </dsp:txXfrm>
    </dsp:sp>
    <dsp:sp modelId="{02ACF01A-89C6-4928-B2A0-3D605AE51834}">
      <dsp:nvSpPr>
        <dsp:cNvPr id="0" name=""/>
        <dsp:cNvSpPr/>
      </dsp:nvSpPr>
      <dsp:spPr>
        <a:xfrm>
          <a:off x="4245035" y="49445"/>
          <a:ext cx="1860500" cy="345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0" i="0" kern="1200" dirty="0" smtClean="0"/>
            <a:t>SVG</a:t>
          </a:r>
          <a:endParaRPr lang="en-US" sz="1200" kern="1200" dirty="0"/>
        </a:p>
      </dsp:txBody>
      <dsp:txXfrm>
        <a:off x="4245035" y="49445"/>
        <a:ext cx="1860500" cy="345600"/>
      </dsp:txXfrm>
    </dsp:sp>
    <dsp:sp modelId="{74547EBB-D793-4043-80CE-7E44DF098688}">
      <dsp:nvSpPr>
        <dsp:cNvPr id="0" name=""/>
        <dsp:cNvSpPr/>
      </dsp:nvSpPr>
      <dsp:spPr>
        <a:xfrm>
          <a:off x="4245035" y="395045"/>
          <a:ext cx="1860500" cy="408147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i="0" kern="1200" dirty="0" smtClean="0"/>
            <a:t>Shapes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i="0" kern="1200" dirty="0" smtClean="0"/>
            <a:t>Clipping, Masking, and Compositing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i="0" kern="1200" dirty="0" smtClean="0"/>
            <a:t>Transforms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i="0" kern="1200" dirty="0" smtClean="0"/>
            <a:t>Extensibility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i="0" kern="1200" dirty="0" smtClean="0"/>
            <a:t>Gradients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i="0" kern="1200" dirty="0" smtClean="0"/>
            <a:t>Interactivity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i="0" kern="1200" dirty="0" smtClean="0"/>
            <a:t>Linking and Views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i="0" kern="1200" dirty="0" smtClean="0"/>
            <a:t>Painting and Colors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i="0" kern="1200" dirty="0" smtClean="0"/>
            <a:t>Paths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i="0" kern="1200" dirty="0" smtClean="0"/>
            <a:t>Text</a:t>
          </a:r>
          <a:endParaRPr lang="en-US" sz="1200" kern="1200" dirty="0"/>
        </a:p>
      </dsp:txBody>
      <dsp:txXfrm>
        <a:off x="4245035" y="395045"/>
        <a:ext cx="1860500" cy="4081471"/>
      </dsp:txXfrm>
    </dsp:sp>
    <dsp:sp modelId="{D62B3245-9513-4C9F-98EC-7732623A0057}">
      <dsp:nvSpPr>
        <dsp:cNvPr id="0" name=""/>
        <dsp:cNvSpPr/>
      </dsp:nvSpPr>
      <dsp:spPr>
        <a:xfrm>
          <a:off x="6366005" y="49445"/>
          <a:ext cx="1860500" cy="345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0" i="0" kern="1200" dirty="0" smtClean="0"/>
            <a:t>Others</a:t>
          </a:r>
          <a:endParaRPr lang="en-US" sz="1200" kern="1200" dirty="0"/>
        </a:p>
      </dsp:txBody>
      <dsp:txXfrm>
        <a:off x="6366005" y="49445"/>
        <a:ext cx="1860500" cy="345600"/>
      </dsp:txXfrm>
    </dsp:sp>
    <dsp:sp modelId="{139E484F-0F5A-4A17-9D39-D473E0C31D20}">
      <dsp:nvSpPr>
        <dsp:cNvPr id="0" name=""/>
        <dsp:cNvSpPr/>
      </dsp:nvSpPr>
      <dsp:spPr>
        <a:xfrm>
          <a:off x="6366005" y="395045"/>
          <a:ext cx="1860500" cy="408147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i="0" kern="1200" dirty="0" smtClean="0"/>
            <a:t>ECMA Script 5 (all but Strict Mode)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Native JSON support </a:t>
          </a:r>
          <a:r>
            <a:rPr lang="en-US" sz="1100" b="0" i="1" u="none" kern="1200" dirty="0" smtClean="0"/>
            <a:t>(IE8)</a:t>
          </a:r>
          <a:endParaRPr lang="en-US" sz="11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i="0" kern="1200" dirty="0" smtClean="0"/>
            <a:t>Performance API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i="0" kern="1200" dirty="0" smtClean="0"/>
            <a:t>Geo-Location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i="0" kern="1200" dirty="0" smtClean="0"/>
            <a:t>Data-</a:t>
          </a:r>
          <a:r>
            <a:rPr lang="en-US" sz="1600" b="0" i="0" kern="1200" dirty="0" err="1" smtClean="0"/>
            <a:t>uri</a:t>
          </a:r>
          <a:r>
            <a:rPr lang="en-US" sz="1600" b="0" i="0" kern="1200" dirty="0" smtClean="0"/>
            <a:t> </a:t>
          </a:r>
          <a:r>
            <a:rPr lang="en-US" sz="1100" b="0" i="1" u="none" kern="1200" dirty="0" smtClean="0"/>
            <a:t>(IE8)</a:t>
          </a:r>
          <a:endParaRPr lang="en-US" sz="11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i="0" kern="1200" dirty="0" smtClean="0"/>
            <a:t>DOM L2, L3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Selectors API L2 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AJAX Navigation </a:t>
          </a:r>
          <a:r>
            <a:rPr lang="en-US" sz="1100" b="0" i="1" u="none" kern="1200" dirty="0" smtClean="0"/>
            <a:t>(IE8)</a:t>
          </a:r>
          <a:endParaRPr lang="en-US" sz="11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i="0" kern="1200" dirty="0" err="1" smtClean="0"/>
            <a:t>DOMParser</a:t>
          </a:r>
          <a:r>
            <a:rPr lang="en-US" sz="1600" b="0" i="0" kern="1200" dirty="0" smtClean="0"/>
            <a:t> and </a:t>
          </a:r>
          <a:r>
            <a:rPr lang="en-US" sz="1600" b="0" i="0" kern="1200" dirty="0" err="1" smtClean="0"/>
            <a:t>XMLSerializer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i="0" kern="1200" smtClean="0"/>
            <a:t>ICC </a:t>
          </a:r>
          <a:r>
            <a:rPr lang="en-US" sz="1600" b="0" i="0" kern="1200" dirty="0" smtClean="0"/>
            <a:t>v2 and Color Profile</a:t>
          </a:r>
          <a:endParaRPr lang="en-US" sz="1600" kern="120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ARIA</a:t>
          </a:r>
          <a:endParaRPr lang="en-US" sz="1600" kern="1200" dirty="0"/>
        </a:p>
      </dsp:txBody>
      <dsp:txXfrm>
        <a:off x="6366005" y="395045"/>
        <a:ext cx="1860500" cy="40814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5C41C-95DF-4442-85B2-24E9D664088F}" type="datetimeFigureOut">
              <a:rPr lang="en-US" smtClean="0"/>
              <a:pPr/>
              <a:t>10/15/2011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562EAA-E909-4318-AAAE-D75056CF6C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10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62EAA-E909-4318-AAAE-D75056CF6C0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E76B4-F2D5-40E0-97A2-098BD8D2A9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8235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63312-38AA-4E1E-B2B5-0F8F122B24F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4308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E76B4-F2D5-40E0-97A2-098BD8D2A964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3258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62EAA-E909-4318-AAAE-D75056CF6C04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1332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62EAA-E909-4318-AAAE-D75056CF6C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660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62EAA-E909-4318-AAAE-D75056CF6C04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8567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62EAA-E909-4318-AAAE-D75056CF6C04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6077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62EAA-E909-4318-AAAE-D75056CF6C04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5371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62EAA-E909-4318-AAAE-D75056CF6C04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4859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62EAA-E909-4318-AAAE-D75056CF6C04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286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62EAA-E909-4318-AAAE-D75056CF6C0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4877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62EAA-E909-4318-AAAE-D75056CF6C04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2867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62EAA-E909-4318-AAAE-D75056CF6C04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7390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62EAA-E909-4318-AAAE-D75056CF6C04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937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62EAA-E909-4318-AAAE-D75056CF6C0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409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62EAA-E909-4318-AAAE-D75056CF6C0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15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62EAA-E909-4318-AAAE-D75056CF6C0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4701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62EAA-E909-4318-AAAE-D75056CF6C0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7743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62EAA-E909-4318-AAAE-D75056CF6C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3711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63312-38AA-4E1E-B2B5-0F8F122B24F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743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63312-38AA-4E1E-B2B5-0F8F122B24F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533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anchor="ctr" anchorCtr="0"/>
          <a:lstStyle>
            <a:lvl1pPr>
              <a:defRPr baseline="0">
                <a:solidFill>
                  <a:schemeClr val="bg1"/>
                </a:solidFill>
                <a:latin typeface="Segoe WP SemiLight" pitchFamily="34" charset="0"/>
              </a:defRPr>
            </a:lvl1pPr>
          </a:lstStyle>
          <a:p>
            <a:r>
              <a:rPr lang="en-US" dirty="0" smtClean="0"/>
              <a:t>Title goes here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">
    <p:bg>
      <p:bgPr>
        <a:solidFill>
          <a:srgbClr val="E614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8686800" cy="1143000"/>
          </a:xfrm>
          <a:prstGeom prst="rect">
            <a:avLst/>
          </a:prstGeom>
          <a:noFill/>
        </p:spPr>
        <p:txBody>
          <a:bodyPr wrap="square" lIns="540000" anchor="ctr" anchorCtr="0"/>
          <a:lstStyle>
            <a:lvl1pPr algn="l">
              <a:defRPr>
                <a:solidFill>
                  <a:schemeClr val="bg1"/>
                </a:solidFill>
                <a:latin typeface="Segoe WP SemiLight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0" y="1524000"/>
            <a:ext cx="8686800" cy="4953000"/>
          </a:xfrm>
        </p:spPr>
        <p:txBody>
          <a:bodyPr lIns="540000" rIns="0"/>
          <a:lstStyle>
            <a:lvl1pPr>
              <a:defRPr>
                <a:solidFill>
                  <a:schemeClr val="bg1"/>
                </a:solidFill>
                <a:latin typeface="Segoe WP SemiLight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183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">
    <p:bg>
      <p:bgPr>
        <a:solidFill>
          <a:srgbClr val="319A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8686800" cy="1143000"/>
          </a:xfrm>
          <a:prstGeom prst="rect">
            <a:avLst/>
          </a:prstGeom>
          <a:noFill/>
        </p:spPr>
        <p:txBody>
          <a:bodyPr wrap="square" lIns="540000" anchor="ctr" anchorCtr="0"/>
          <a:lstStyle>
            <a:lvl1pPr algn="l">
              <a:defRPr>
                <a:solidFill>
                  <a:schemeClr val="bg1"/>
                </a:solidFill>
                <a:latin typeface="Segoe WP SemiLight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0" y="1524000"/>
            <a:ext cx="8686800" cy="4953000"/>
          </a:xfrm>
        </p:spPr>
        <p:txBody>
          <a:bodyPr lIns="540000" rIns="0"/>
          <a:lstStyle>
            <a:lvl1pPr>
              <a:defRPr>
                <a:solidFill>
                  <a:schemeClr val="bg1"/>
                </a:solidFill>
                <a:latin typeface="Segoe WP SemiLight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96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bg>
      <p:bgPr>
        <a:solidFill>
          <a:srgbClr val="319A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8686800" cy="1143000"/>
          </a:xfrm>
          <a:prstGeom prst="rect">
            <a:avLst/>
          </a:prstGeom>
          <a:solidFill>
            <a:schemeClr val="tx1"/>
          </a:solidFill>
        </p:spPr>
        <p:txBody>
          <a:bodyPr wrap="square" lIns="540000" anchor="ctr" anchorCtr="0"/>
          <a:lstStyle>
            <a:lvl1pPr algn="l">
              <a:defRPr>
                <a:solidFill>
                  <a:schemeClr val="bg1"/>
                </a:solidFill>
                <a:latin typeface="Segoe WP SemiLight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2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9257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 b="1" i="0">
                <a:solidFill>
                  <a:schemeClr val="tx1">
                    <a:lumMod val="75000"/>
                    <a:lumOff val="25000"/>
                  </a:schemeClr>
                </a:solidFill>
                <a:latin typeface="Segoe"/>
                <a:cs typeface="Segoe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2257"/>
            <a:ext cx="8229600" cy="4525963"/>
          </a:xfrm>
        </p:spPr>
        <p:txBody>
          <a:bodyPr/>
          <a:lstStyle>
            <a:lvl1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1pPr>
            <a:lvl2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2pPr>
            <a:lvl3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3pPr>
            <a:lvl4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4pPr>
            <a:lvl5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6425" y="6458793"/>
            <a:ext cx="904750" cy="1457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1886" y="6363220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b="0" i="0">
                <a:solidFill>
                  <a:schemeClr val="tx1">
                    <a:lumMod val="95000"/>
                    <a:lumOff val="5000"/>
                  </a:schemeClr>
                </a:solidFill>
                <a:latin typeface="Segoe"/>
                <a:cs typeface="Segoe"/>
              </a:defRPr>
            </a:lvl1pPr>
          </a:lstStyle>
          <a:p>
            <a:fld id="{B5385DCA-FED4-4A1C-907A-3C5F2027A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006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5CED7F-68A4-4A3E-99BA-1345571713C9}" type="datetimeFigureOut">
              <a:rPr lang="en-US" smtClean="0"/>
              <a:t>10/15/2011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385DCA-FED4-4A1C-907A-3C5F2027A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1462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53399" y="2669429"/>
            <a:ext cx="7729525" cy="147002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600"/>
              </a:spcAft>
              <a:defRPr sz="5400" b="1" i="0" baseline="0">
                <a:solidFill>
                  <a:schemeClr val="bg1">
                    <a:alpha val="97000"/>
                  </a:schemeClr>
                </a:solidFill>
                <a:effectLst>
                  <a:outerShdw blurRad="25400" dist="38100" dir="2700000">
                    <a:srgbClr val="000000">
                      <a:alpha val="9000"/>
                    </a:srgbClr>
                  </a:outerShdw>
                </a:effectLst>
                <a:latin typeface="Segoe"/>
                <a:cs typeface="Segoe"/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text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400" y="4320014"/>
            <a:ext cx="5289917" cy="732551"/>
          </a:xfrm>
        </p:spPr>
        <p:txBody>
          <a:bodyPr>
            <a:normAutofit/>
          </a:bodyPr>
          <a:lstStyle>
            <a:lvl1pPr marL="0" indent="0" algn="l">
              <a:buNone/>
              <a:defRPr sz="2000" b="0" i="0">
                <a:solidFill>
                  <a:srgbClr val="FFFFFF"/>
                </a:solidFill>
                <a:latin typeface="Segoe"/>
                <a:cs typeface="Segoe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45100" y="6356350"/>
            <a:ext cx="2133600" cy="365125"/>
          </a:xfrm>
        </p:spPr>
        <p:txBody>
          <a:bodyPr/>
          <a:lstStyle>
            <a:lvl1pPr algn="l">
              <a:defRPr b="0" i="0">
                <a:solidFill>
                  <a:srgbClr val="FFFFFF"/>
                </a:solidFill>
                <a:latin typeface="Segoe"/>
                <a:cs typeface="Segoe"/>
              </a:defRPr>
            </a:lvl1pPr>
          </a:lstStyle>
          <a:p>
            <a:fld id="{B5385DCA-FED4-4A1C-907A-3C5F2027AB6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8125" y="6458793"/>
            <a:ext cx="904750" cy="14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1575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53399" y="2669429"/>
            <a:ext cx="7729525" cy="147002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600"/>
              </a:spcAft>
              <a:defRPr sz="5400" b="1" i="0" baseline="0">
                <a:solidFill>
                  <a:schemeClr val="bg1">
                    <a:alpha val="97000"/>
                  </a:schemeClr>
                </a:solidFill>
                <a:effectLst>
                  <a:outerShdw blurRad="25400" dist="38100" dir="2700000">
                    <a:srgbClr val="000000">
                      <a:alpha val="9000"/>
                    </a:srgbClr>
                  </a:outerShdw>
                </a:effectLst>
                <a:latin typeface="Segoe"/>
                <a:cs typeface="Segoe"/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text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400" y="4320014"/>
            <a:ext cx="5289917" cy="732551"/>
          </a:xfrm>
        </p:spPr>
        <p:txBody>
          <a:bodyPr>
            <a:normAutofit/>
          </a:bodyPr>
          <a:lstStyle>
            <a:lvl1pPr marL="0" indent="0" algn="l">
              <a:buNone/>
              <a:defRPr sz="2000" b="0" i="0">
                <a:solidFill>
                  <a:srgbClr val="FFFFFF"/>
                </a:solidFill>
                <a:latin typeface="Segoe"/>
                <a:cs typeface="Segoe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45100" y="6356350"/>
            <a:ext cx="2133600" cy="365125"/>
          </a:xfrm>
        </p:spPr>
        <p:txBody>
          <a:bodyPr/>
          <a:lstStyle>
            <a:lvl1pPr algn="l">
              <a:defRPr b="0" i="0">
                <a:solidFill>
                  <a:srgbClr val="FFFFFF"/>
                </a:solidFill>
                <a:latin typeface="Segoe"/>
                <a:cs typeface="Segoe"/>
              </a:defRPr>
            </a:lvl1pPr>
          </a:lstStyle>
          <a:p>
            <a:fld id="{B5385DCA-FED4-4A1C-907A-3C5F2027AB6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8125" y="6458793"/>
            <a:ext cx="904750" cy="14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2305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53399" y="2669429"/>
            <a:ext cx="7729525" cy="147002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600"/>
              </a:spcAft>
              <a:defRPr sz="5400" b="1" i="0" baseline="0">
                <a:solidFill>
                  <a:schemeClr val="bg1">
                    <a:alpha val="97000"/>
                  </a:schemeClr>
                </a:solidFill>
                <a:effectLst>
                  <a:outerShdw blurRad="25400" dist="38100" dir="2700000">
                    <a:srgbClr val="000000">
                      <a:alpha val="9000"/>
                    </a:srgbClr>
                  </a:outerShdw>
                </a:effectLst>
                <a:latin typeface="Segoe"/>
                <a:cs typeface="Segoe"/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text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400" y="4320014"/>
            <a:ext cx="5289917" cy="732551"/>
          </a:xfrm>
        </p:spPr>
        <p:txBody>
          <a:bodyPr>
            <a:normAutofit/>
          </a:bodyPr>
          <a:lstStyle>
            <a:lvl1pPr marL="0" indent="0" algn="l">
              <a:buNone/>
              <a:defRPr sz="2000" b="0" i="0">
                <a:solidFill>
                  <a:srgbClr val="FFFFFF"/>
                </a:solidFill>
                <a:latin typeface="Segoe"/>
                <a:cs typeface="Segoe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45100" y="6356350"/>
            <a:ext cx="2133600" cy="365125"/>
          </a:xfrm>
        </p:spPr>
        <p:txBody>
          <a:bodyPr/>
          <a:lstStyle>
            <a:lvl1pPr algn="l">
              <a:defRPr b="0" i="0">
                <a:solidFill>
                  <a:srgbClr val="FFFFFF"/>
                </a:solidFill>
                <a:latin typeface="Segoe"/>
                <a:cs typeface="Segoe"/>
              </a:defRPr>
            </a:lvl1pPr>
          </a:lstStyle>
          <a:p>
            <a:fld id="{B5385DCA-FED4-4A1C-907A-3C5F2027AB6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8125" y="6458793"/>
            <a:ext cx="904750" cy="14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4407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53399" y="2669429"/>
            <a:ext cx="7729525" cy="147002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600"/>
              </a:spcAft>
              <a:defRPr sz="5400" b="1" i="0" baseline="0">
                <a:solidFill>
                  <a:schemeClr val="bg1">
                    <a:alpha val="97000"/>
                  </a:schemeClr>
                </a:solidFill>
                <a:effectLst>
                  <a:outerShdw blurRad="25400" dist="38100" dir="2700000">
                    <a:srgbClr val="000000">
                      <a:alpha val="9000"/>
                    </a:srgbClr>
                  </a:outerShdw>
                </a:effectLst>
                <a:latin typeface="Segoe"/>
                <a:cs typeface="Segoe"/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text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400" y="4320014"/>
            <a:ext cx="5289917" cy="732551"/>
          </a:xfrm>
        </p:spPr>
        <p:txBody>
          <a:bodyPr>
            <a:normAutofit/>
          </a:bodyPr>
          <a:lstStyle>
            <a:lvl1pPr marL="0" indent="0" algn="l">
              <a:buNone/>
              <a:defRPr sz="2000" b="0" i="0">
                <a:solidFill>
                  <a:srgbClr val="FFFFFF"/>
                </a:solidFill>
                <a:latin typeface="Segoe"/>
                <a:cs typeface="Segoe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45100" y="6356350"/>
            <a:ext cx="2133600" cy="365125"/>
          </a:xfrm>
        </p:spPr>
        <p:txBody>
          <a:bodyPr/>
          <a:lstStyle>
            <a:lvl1pPr algn="l">
              <a:defRPr b="0" i="0">
                <a:solidFill>
                  <a:srgbClr val="FFFFFF"/>
                </a:solidFill>
                <a:latin typeface="Segoe"/>
                <a:cs typeface="Segoe"/>
              </a:defRPr>
            </a:lvl1pPr>
          </a:lstStyle>
          <a:p>
            <a:fld id="{B5385DCA-FED4-4A1C-907A-3C5F2027AB6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8125" y="6458793"/>
            <a:ext cx="904750" cy="14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8513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53399" y="2669429"/>
            <a:ext cx="7729525" cy="147002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600"/>
              </a:spcAft>
              <a:defRPr sz="5400" b="1" i="0" baseline="0">
                <a:solidFill>
                  <a:schemeClr val="bg1">
                    <a:alpha val="97000"/>
                  </a:schemeClr>
                </a:solidFill>
                <a:effectLst>
                  <a:outerShdw blurRad="25400" dist="38100" dir="2700000">
                    <a:srgbClr val="000000">
                      <a:alpha val="9000"/>
                    </a:srgbClr>
                  </a:outerShdw>
                </a:effectLst>
                <a:latin typeface="Segoe"/>
                <a:cs typeface="Segoe"/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text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400" y="4320014"/>
            <a:ext cx="5289917" cy="732551"/>
          </a:xfrm>
        </p:spPr>
        <p:txBody>
          <a:bodyPr>
            <a:normAutofit/>
          </a:bodyPr>
          <a:lstStyle>
            <a:lvl1pPr marL="0" indent="0" algn="l">
              <a:buNone/>
              <a:defRPr sz="2000" b="0" i="0">
                <a:solidFill>
                  <a:srgbClr val="FFFFFF"/>
                </a:solidFill>
                <a:latin typeface="Segoe"/>
                <a:cs typeface="Segoe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45100" y="6356350"/>
            <a:ext cx="2133600" cy="365125"/>
          </a:xfrm>
        </p:spPr>
        <p:txBody>
          <a:bodyPr/>
          <a:lstStyle>
            <a:lvl1pPr algn="l">
              <a:defRPr b="0" i="0">
                <a:solidFill>
                  <a:srgbClr val="FFFFFF"/>
                </a:solidFill>
                <a:latin typeface="Segoe"/>
                <a:cs typeface="Segoe"/>
              </a:defRPr>
            </a:lvl1pPr>
          </a:lstStyle>
          <a:p>
            <a:fld id="{B5385DCA-FED4-4A1C-907A-3C5F2027AB6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8125" y="6458793"/>
            <a:ext cx="904750" cy="14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067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">
    <p:bg>
      <p:bgPr>
        <a:solidFill>
          <a:srgbClr val="FF00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8686800" cy="1143000"/>
          </a:xfrm>
          <a:prstGeom prst="rect">
            <a:avLst/>
          </a:prstGeom>
          <a:noFill/>
        </p:spPr>
        <p:txBody>
          <a:bodyPr wrap="square" lIns="540000" anchor="ctr" anchorCtr="0"/>
          <a:lstStyle>
            <a:lvl1pPr algn="l">
              <a:defRPr>
                <a:solidFill>
                  <a:schemeClr val="bg1"/>
                </a:solidFill>
                <a:latin typeface="Segoe WP SemiLight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0" y="1524000"/>
            <a:ext cx="8686800" cy="4953000"/>
          </a:xfrm>
        </p:spPr>
        <p:txBody>
          <a:bodyPr lIns="540000" rIns="0"/>
          <a:lstStyle>
            <a:lvl1pPr>
              <a:defRPr>
                <a:solidFill>
                  <a:schemeClr val="bg1"/>
                </a:solidFill>
                <a:latin typeface="Segoe WP SemiLight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8080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91467"/>
            <a:ext cx="9143999" cy="1362075"/>
          </a:xfrm>
        </p:spPr>
        <p:txBody>
          <a:bodyPr anchor="t">
            <a:normAutofit/>
          </a:bodyPr>
          <a:lstStyle>
            <a:lvl1pPr algn="ctr">
              <a:defRPr sz="3600" b="1" i="0" cap="none">
                <a:solidFill>
                  <a:schemeClr val="bg1"/>
                </a:solidFill>
                <a:effectLst>
                  <a:outerShdw blurRad="25400" dist="38100" dir="2700000">
                    <a:srgbClr val="000000">
                      <a:alpha val="9000"/>
                    </a:srgbClr>
                  </a:outerShdw>
                </a:effectLst>
                <a:latin typeface="Segoe"/>
                <a:cs typeface="Segoe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8125" y="6458793"/>
            <a:ext cx="904750" cy="14579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45100" y="6356350"/>
            <a:ext cx="2133600" cy="365125"/>
          </a:xfrm>
        </p:spPr>
        <p:txBody>
          <a:bodyPr/>
          <a:lstStyle>
            <a:lvl1pPr algn="l">
              <a:defRPr b="0" i="0">
                <a:solidFill>
                  <a:srgbClr val="FFFFFF"/>
                </a:solidFill>
                <a:latin typeface="Segoe"/>
                <a:cs typeface="Segoe"/>
              </a:defRPr>
            </a:lvl1pPr>
          </a:lstStyle>
          <a:p>
            <a:fld id="{B5385DCA-FED4-4A1C-907A-3C5F2027AB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6543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91467"/>
            <a:ext cx="9143999" cy="1362075"/>
          </a:xfrm>
        </p:spPr>
        <p:txBody>
          <a:bodyPr anchor="t">
            <a:normAutofit/>
          </a:bodyPr>
          <a:lstStyle>
            <a:lvl1pPr algn="ctr">
              <a:defRPr sz="3600" b="1" i="0" cap="none">
                <a:solidFill>
                  <a:schemeClr val="bg1"/>
                </a:solidFill>
                <a:effectLst>
                  <a:outerShdw blurRad="25400" dist="38100" dir="2700000">
                    <a:srgbClr val="000000">
                      <a:alpha val="9000"/>
                    </a:srgbClr>
                  </a:outerShdw>
                </a:effectLst>
                <a:latin typeface="Segoe"/>
                <a:cs typeface="Segoe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8125" y="6458793"/>
            <a:ext cx="904750" cy="14579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45100" y="6356350"/>
            <a:ext cx="2133600" cy="365125"/>
          </a:xfrm>
        </p:spPr>
        <p:txBody>
          <a:bodyPr/>
          <a:lstStyle>
            <a:lvl1pPr algn="l">
              <a:defRPr b="0" i="0">
                <a:solidFill>
                  <a:srgbClr val="FFFFFF"/>
                </a:solidFill>
                <a:latin typeface="Segoe"/>
                <a:cs typeface="Segoe"/>
              </a:defRPr>
            </a:lvl1pPr>
          </a:lstStyle>
          <a:p>
            <a:fld id="{B5385DCA-FED4-4A1C-907A-3C5F2027AB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1825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91467"/>
            <a:ext cx="9143999" cy="1362075"/>
          </a:xfrm>
        </p:spPr>
        <p:txBody>
          <a:bodyPr anchor="t">
            <a:normAutofit/>
          </a:bodyPr>
          <a:lstStyle>
            <a:lvl1pPr algn="ctr">
              <a:defRPr sz="3600" b="1" i="0" cap="none">
                <a:solidFill>
                  <a:schemeClr val="bg1"/>
                </a:solidFill>
                <a:effectLst>
                  <a:outerShdw blurRad="25400" dist="38100" dir="2700000">
                    <a:srgbClr val="000000">
                      <a:alpha val="9000"/>
                    </a:srgbClr>
                  </a:outerShdw>
                </a:effectLst>
                <a:latin typeface="Segoe"/>
                <a:cs typeface="Segoe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8125" y="6458793"/>
            <a:ext cx="904750" cy="14579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45100" y="6356350"/>
            <a:ext cx="2133600" cy="365125"/>
          </a:xfrm>
        </p:spPr>
        <p:txBody>
          <a:bodyPr/>
          <a:lstStyle>
            <a:lvl1pPr algn="l">
              <a:defRPr b="0" i="0">
                <a:solidFill>
                  <a:srgbClr val="FFFFFF"/>
                </a:solidFill>
                <a:latin typeface="Segoe"/>
                <a:cs typeface="Segoe"/>
              </a:defRPr>
            </a:lvl1pPr>
          </a:lstStyle>
          <a:p>
            <a:fld id="{B5385DCA-FED4-4A1C-907A-3C5F2027AB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2576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91467"/>
            <a:ext cx="9143999" cy="1362075"/>
          </a:xfrm>
        </p:spPr>
        <p:txBody>
          <a:bodyPr anchor="t">
            <a:normAutofit/>
          </a:bodyPr>
          <a:lstStyle>
            <a:lvl1pPr algn="ctr">
              <a:defRPr sz="3600" b="1" i="0" cap="none">
                <a:solidFill>
                  <a:schemeClr val="bg1"/>
                </a:solidFill>
                <a:effectLst>
                  <a:outerShdw blurRad="25400" dist="38100" dir="2700000">
                    <a:srgbClr val="000000">
                      <a:alpha val="9000"/>
                    </a:srgbClr>
                  </a:outerShdw>
                </a:effectLst>
                <a:latin typeface="Segoe"/>
                <a:cs typeface="Segoe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8125" y="6458793"/>
            <a:ext cx="904750" cy="14579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45100" y="6356350"/>
            <a:ext cx="2133600" cy="365125"/>
          </a:xfrm>
        </p:spPr>
        <p:txBody>
          <a:bodyPr/>
          <a:lstStyle>
            <a:lvl1pPr algn="l">
              <a:defRPr b="0" i="0">
                <a:solidFill>
                  <a:srgbClr val="FFFFFF"/>
                </a:solidFill>
                <a:latin typeface="Segoe"/>
                <a:cs typeface="Segoe"/>
              </a:defRPr>
            </a:lvl1pPr>
          </a:lstStyle>
          <a:p>
            <a:fld id="{B5385DCA-FED4-4A1C-907A-3C5F2027AB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7833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91467"/>
            <a:ext cx="9143999" cy="1362075"/>
          </a:xfrm>
        </p:spPr>
        <p:txBody>
          <a:bodyPr anchor="t">
            <a:normAutofit/>
          </a:bodyPr>
          <a:lstStyle>
            <a:lvl1pPr algn="ctr">
              <a:defRPr sz="3600" b="1" i="0" cap="none">
                <a:solidFill>
                  <a:schemeClr val="bg1"/>
                </a:solidFill>
                <a:effectLst>
                  <a:outerShdw blurRad="25400" dist="38100" dir="2700000">
                    <a:srgbClr val="000000">
                      <a:alpha val="9000"/>
                    </a:srgbClr>
                  </a:outerShdw>
                </a:effectLst>
                <a:latin typeface="Segoe"/>
                <a:cs typeface="Segoe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8125" y="6458793"/>
            <a:ext cx="904750" cy="14579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45100" y="6356350"/>
            <a:ext cx="2133600" cy="365125"/>
          </a:xfrm>
        </p:spPr>
        <p:txBody>
          <a:bodyPr/>
          <a:lstStyle>
            <a:lvl1pPr algn="l">
              <a:defRPr b="0" i="0">
                <a:solidFill>
                  <a:srgbClr val="FFFFFF"/>
                </a:solidFill>
                <a:latin typeface="Segoe"/>
                <a:cs typeface="Segoe"/>
              </a:defRPr>
            </a:lvl1pPr>
          </a:lstStyle>
          <a:p>
            <a:fld id="{B5385DCA-FED4-4A1C-907A-3C5F2027AB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6375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9257"/>
            <a:ext cx="8229600" cy="1143000"/>
          </a:xfrm>
        </p:spPr>
        <p:txBody>
          <a:bodyPr>
            <a:normAutofit/>
          </a:bodyPr>
          <a:lstStyle>
            <a:lvl1pPr algn="ctr">
              <a:defRPr sz="3600" b="1" i="0">
                <a:solidFill>
                  <a:schemeClr val="tx1">
                    <a:lumMod val="75000"/>
                    <a:lumOff val="25000"/>
                  </a:schemeClr>
                </a:solidFill>
                <a:latin typeface="Segoe"/>
                <a:cs typeface="Segoe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2257"/>
            <a:ext cx="8229600" cy="4525963"/>
          </a:xfrm>
        </p:spPr>
        <p:txBody>
          <a:bodyPr/>
          <a:lstStyle>
            <a:lvl1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1pPr>
            <a:lvl2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2pPr>
            <a:lvl3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3pPr>
            <a:lvl4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4pPr>
            <a:lvl5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6425" y="6458793"/>
            <a:ext cx="904750" cy="1457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1886" y="6363220"/>
            <a:ext cx="2133600" cy="365125"/>
          </a:xfrm>
        </p:spPr>
        <p:txBody>
          <a:bodyPr/>
          <a:lstStyle>
            <a:lvl1pPr algn="ctr">
              <a:defRPr b="0" i="0">
                <a:solidFill>
                  <a:schemeClr val="tx1">
                    <a:lumMod val="95000"/>
                    <a:lumOff val="5000"/>
                  </a:schemeClr>
                </a:solidFill>
                <a:latin typeface="Segoe"/>
                <a:cs typeface="Segoe"/>
              </a:defRPr>
            </a:lvl1pPr>
          </a:lstStyle>
          <a:p>
            <a:fld id="{B5385DCA-FED4-4A1C-907A-3C5F2027AB62}" type="slidenum">
              <a:rPr lang="en-US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635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9257"/>
            <a:ext cx="8229600" cy="1143000"/>
          </a:xfrm>
        </p:spPr>
        <p:txBody>
          <a:bodyPr>
            <a:normAutofit/>
          </a:bodyPr>
          <a:lstStyle>
            <a:lvl1pPr algn="ctr">
              <a:defRPr sz="3600" b="1" i="0">
                <a:solidFill>
                  <a:schemeClr val="tx1">
                    <a:lumMod val="75000"/>
                    <a:lumOff val="25000"/>
                  </a:schemeClr>
                </a:solidFill>
                <a:latin typeface="Segoe"/>
                <a:cs typeface="Segoe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2257"/>
            <a:ext cx="8229600" cy="4525963"/>
          </a:xfrm>
        </p:spPr>
        <p:txBody>
          <a:bodyPr/>
          <a:lstStyle>
            <a:lvl1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1pPr>
            <a:lvl2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2pPr>
            <a:lvl3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3pPr>
            <a:lvl4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4pPr>
            <a:lvl5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6425" y="6458793"/>
            <a:ext cx="904750" cy="1457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1886" y="6363220"/>
            <a:ext cx="2133600" cy="365125"/>
          </a:xfrm>
        </p:spPr>
        <p:txBody>
          <a:bodyPr/>
          <a:lstStyle>
            <a:lvl1pPr algn="ctr">
              <a:defRPr b="0" i="0">
                <a:solidFill>
                  <a:schemeClr val="tx1">
                    <a:lumMod val="95000"/>
                    <a:lumOff val="5000"/>
                  </a:schemeClr>
                </a:solidFill>
                <a:latin typeface="Segoe"/>
                <a:cs typeface="Segoe"/>
              </a:defRPr>
            </a:lvl1pPr>
          </a:lstStyle>
          <a:p>
            <a:fld id="{B5385DCA-FED4-4A1C-907A-3C5F2027AB62}" type="slidenum">
              <a:rPr lang="en-US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3564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9257"/>
            <a:ext cx="8229600" cy="1143000"/>
          </a:xfrm>
        </p:spPr>
        <p:txBody>
          <a:bodyPr>
            <a:normAutofit/>
          </a:bodyPr>
          <a:lstStyle>
            <a:lvl1pPr algn="ctr">
              <a:defRPr sz="3600" b="1" i="0">
                <a:solidFill>
                  <a:schemeClr val="tx1">
                    <a:lumMod val="75000"/>
                    <a:lumOff val="25000"/>
                  </a:schemeClr>
                </a:solidFill>
                <a:latin typeface="Segoe"/>
                <a:cs typeface="Segoe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2257"/>
            <a:ext cx="8229600" cy="4525963"/>
          </a:xfrm>
        </p:spPr>
        <p:txBody>
          <a:bodyPr/>
          <a:lstStyle>
            <a:lvl1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1pPr>
            <a:lvl2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2pPr>
            <a:lvl3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3pPr>
            <a:lvl4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4pPr>
            <a:lvl5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6425" y="6458793"/>
            <a:ext cx="904750" cy="1457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1886" y="6363220"/>
            <a:ext cx="2133600" cy="365125"/>
          </a:xfrm>
        </p:spPr>
        <p:txBody>
          <a:bodyPr/>
          <a:lstStyle>
            <a:lvl1pPr algn="ctr">
              <a:defRPr b="0" i="0">
                <a:solidFill>
                  <a:schemeClr val="tx1">
                    <a:lumMod val="95000"/>
                    <a:lumOff val="5000"/>
                  </a:schemeClr>
                </a:solidFill>
                <a:latin typeface="Segoe"/>
                <a:cs typeface="Segoe"/>
              </a:defRPr>
            </a:lvl1pPr>
          </a:lstStyle>
          <a:p>
            <a:fld id="{B5385DCA-FED4-4A1C-907A-3C5F2027AB62}" type="slidenum">
              <a:rPr lang="en-US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8704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9257"/>
            <a:ext cx="8229600" cy="1143000"/>
          </a:xfrm>
        </p:spPr>
        <p:txBody>
          <a:bodyPr>
            <a:normAutofit/>
          </a:bodyPr>
          <a:lstStyle>
            <a:lvl1pPr algn="ctr">
              <a:defRPr sz="3600" b="1" i="0">
                <a:solidFill>
                  <a:schemeClr val="tx1">
                    <a:lumMod val="75000"/>
                    <a:lumOff val="25000"/>
                  </a:schemeClr>
                </a:solidFill>
                <a:latin typeface="Segoe"/>
                <a:cs typeface="Segoe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2257"/>
            <a:ext cx="8229600" cy="4525963"/>
          </a:xfrm>
        </p:spPr>
        <p:txBody>
          <a:bodyPr/>
          <a:lstStyle>
            <a:lvl1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1pPr>
            <a:lvl2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2pPr>
            <a:lvl3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3pPr>
            <a:lvl4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4pPr>
            <a:lvl5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6425" y="6458793"/>
            <a:ext cx="904750" cy="1457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1886" y="6363220"/>
            <a:ext cx="2133600" cy="365125"/>
          </a:xfrm>
        </p:spPr>
        <p:txBody>
          <a:bodyPr/>
          <a:lstStyle>
            <a:lvl1pPr algn="ctr">
              <a:defRPr b="0" i="0">
                <a:solidFill>
                  <a:schemeClr val="tx1">
                    <a:lumMod val="95000"/>
                    <a:lumOff val="5000"/>
                  </a:schemeClr>
                </a:solidFill>
                <a:latin typeface="Segoe"/>
                <a:cs typeface="Segoe"/>
              </a:defRPr>
            </a:lvl1pPr>
          </a:lstStyle>
          <a:p>
            <a:fld id="{B5385DCA-FED4-4A1C-907A-3C5F2027AB62}" type="slidenum">
              <a:rPr lang="en-US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5181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9257"/>
            <a:ext cx="8229600" cy="1143000"/>
          </a:xfrm>
        </p:spPr>
        <p:txBody>
          <a:bodyPr>
            <a:normAutofit/>
          </a:bodyPr>
          <a:lstStyle>
            <a:lvl1pPr algn="ctr">
              <a:defRPr sz="3600" b="1" i="0">
                <a:solidFill>
                  <a:schemeClr val="tx1">
                    <a:lumMod val="75000"/>
                    <a:lumOff val="25000"/>
                  </a:schemeClr>
                </a:solidFill>
                <a:latin typeface="Segoe"/>
                <a:cs typeface="Segoe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2257"/>
            <a:ext cx="8229600" cy="4525963"/>
          </a:xfrm>
        </p:spPr>
        <p:txBody>
          <a:bodyPr/>
          <a:lstStyle>
            <a:lvl1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1pPr>
            <a:lvl2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2pPr>
            <a:lvl3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3pPr>
            <a:lvl4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4pPr>
            <a:lvl5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cs typeface="Sego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6425" y="6458793"/>
            <a:ext cx="904750" cy="1457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1886" y="6363220"/>
            <a:ext cx="2133600" cy="365125"/>
          </a:xfrm>
        </p:spPr>
        <p:txBody>
          <a:bodyPr/>
          <a:lstStyle>
            <a:lvl1pPr algn="ctr">
              <a:defRPr b="0" i="0">
                <a:solidFill>
                  <a:schemeClr val="tx1">
                    <a:lumMod val="95000"/>
                    <a:lumOff val="5000"/>
                  </a:schemeClr>
                </a:solidFill>
                <a:latin typeface="Segoe"/>
                <a:cs typeface="Segoe"/>
              </a:defRPr>
            </a:lvl1pPr>
          </a:lstStyle>
          <a:p>
            <a:fld id="{B5385DCA-FED4-4A1C-907A-3C5F2027AB62}" type="slidenum">
              <a:rPr lang="en-US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389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">
    <p:bg>
      <p:bgPr>
        <a:solidFill>
          <a:srgbClr val="A5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8686800" cy="1143000"/>
          </a:xfrm>
          <a:prstGeom prst="rect">
            <a:avLst/>
          </a:prstGeom>
          <a:noFill/>
        </p:spPr>
        <p:txBody>
          <a:bodyPr wrap="square" lIns="540000" anchor="ctr" anchorCtr="0"/>
          <a:lstStyle>
            <a:lvl1pPr algn="l">
              <a:defRPr>
                <a:solidFill>
                  <a:schemeClr val="bg1"/>
                </a:solidFill>
                <a:latin typeface="Segoe WP SemiLight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0" y="1524000"/>
            <a:ext cx="8686800" cy="4953000"/>
          </a:xfrm>
        </p:spPr>
        <p:txBody>
          <a:bodyPr lIns="540000" rIns="0"/>
          <a:lstStyle>
            <a:lvl1pPr>
              <a:defRPr>
                <a:solidFill>
                  <a:schemeClr val="bg1"/>
                </a:solidFill>
                <a:latin typeface="Segoe WP SemiLight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9200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ackground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17124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Background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2424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Background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40706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Blank Background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31921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lank Background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72583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D7F-68A4-4A3E-99BA-1345571713C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10/15/2011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5DCA-FED4-4A1C-907A-3C5F2027AB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3608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D7F-68A4-4A3E-99BA-1345571713C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10/15/2011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5DCA-FED4-4A1C-907A-3C5F2027AB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4435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141898"/>
            <a:ext cx="8239208" cy="304801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 marL="0" indent="0" algn="l">
              <a:buFont typeface="Arial" pitchFamily="34" charset="0"/>
              <a:buNone/>
              <a:defRPr sz="1600" b="1" cap="none" spc="0" baseline="0">
                <a:solidFill>
                  <a:schemeClr val="tx1">
                    <a:lumMod val="50000"/>
                    <a:lumOff val="50000"/>
                  </a:schemeClr>
                </a:solidFill>
                <a:latin typeface="Segoe UI"/>
                <a:cs typeface="Segoe UI"/>
              </a:defRPr>
            </a:lvl1pPr>
          </a:lstStyle>
          <a:p>
            <a:r>
              <a:rPr lang="en-US" dirty="0" smtClean="0"/>
              <a:t>Click to edit subtitle</a:t>
            </a:r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20535" y="0"/>
            <a:ext cx="8275875" cy="1143000"/>
          </a:xfrm>
        </p:spPr>
        <p:txBody>
          <a:bodyPr lIns="0" anchor="ctr"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8"/>
          </p:nvPr>
        </p:nvSpPr>
        <p:spPr>
          <a:xfrm>
            <a:off x="460723" y="1804989"/>
            <a:ext cx="8220291" cy="4138612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buFont typeface="Wingdings" charset="2"/>
              <a:buChar char="§"/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Segoe UI"/>
                <a:cs typeface="Segoe UI"/>
              </a:defRPr>
            </a:lvl1pPr>
            <a:lvl2pPr>
              <a:buClr>
                <a:schemeClr val="accent1"/>
              </a:buClr>
              <a:buFont typeface="Wingdings" charset="2"/>
              <a:buChar char="§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Segoe UI"/>
                <a:cs typeface="Segoe UI"/>
              </a:defRPr>
            </a:lvl2pPr>
            <a:lvl3pPr>
              <a:buClr>
                <a:schemeClr val="accent1"/>
              </a:buClr>
              <a:buFont typeface="Wingdings" charset="2"/>
              <a:buChar char="§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Segoe UI"/>
                <a:cs typeface="Segoe UI"/>
              </a:defRPr>
            </a:lvl3pPr>
            <a:lvl4pPr>
              <a:buClr>
                <a:schemeClr val="accent1"/>
              </a:buClr>
              <a:buFont typeface="Wingdings" charset="2"/>
              <a:buChar char="§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Segoe UI"/>
                <a:cs typeface="Segoe UI"/>
              </a:defRPr>
            </a:lvl4pPr>
            <a:lvl5pPr>
              <a:buClr>
                <a:schemeClr val="accent1"/>
              </a:buClr>
              <a:buFont typeface="Wingdings" charset="2"/>
              <a:buChar char="§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Segoe UI"/>
                <a:cs typeface="Segoe UI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7035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3102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l-S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5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5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D9040-85AF-4269-B300-FEBC2039F8BF}" type="slidenum">
              <a:rPr lang="sl-S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l-S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4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">
    <p:bg>
      <p:bgPr>
        <a:solidFill>
          <a:srgbClr val="00AA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8686800" cy="1143000"/>
          </a:xfrm>
          <a:prstGeom prst="rect">
            <a:avLst/>
          </a:prstGeom>
          <a:noFill/>
        </p:spPr>
        <p:txBody>
          <a:bodyPr wrap="square" lIns="540000" anchor="ctr" anchorCtr="0"/>
          <a:lstStyle>
            <a:lvl1pPr algn="l">
              <a:defRPr>
                <a:solidFill>
                  <a:schemeClr val="bg1"/>
                </a:solidFill>
                <a:latin typeface="Segoe WP SemiLight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0" y="1524000"/>
            <a:ext cx="8686800" cy="4953000"/>
          </a:xfrm>
        </p:spPr>
        <p:txBody>
          <a:bodyPr lIns="540000" rIns="0"/>
          <a:lstStyle>
            <a:lvl1pPr>
              <a:defRPr>
                <a:solidFill>
                  <a:schemeClr val="bg1"/>
                </a:solidFill>
                <a:latin typeface="Segoe WP SemiLight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382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me">
    <p:bg>
      <p:bgPr>
        <a:solidFill>
          <a:srgbClr val="8CBE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8686800" cy="1143000"/>
          </a:xfrm>
          <a:prstGeom prst="rect">
            <a:avLst/>
          </a:prstGeom>
          <a:noFill/>
        </p:spPr>
        <p:txBody>
          <a:bodyPr wrap="square" lIns="540000" anchor="ctr" anchorCtr="0"/>
          <a:lstStyle>
            <a:lvl1pPr algn="l">
              <a:defRPr>
                <a:solidFill>
                  <a:schemeClr val="bg1"/>
                </a:solidFill>
                <a:latin typeface="Segoe WP SemiLight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0" y="1524000"/>
            <a:ext cx="8686800" cy="4953000"/>
          </a:xfrm>
        </p:spPr>
        <p:txBody>
          <a:bodyPr lIns="540000" rIns="0"/>
          <a:lstStyle>
            <a:lvl1pPr>
              <a:defRPr>
                <a:solidFill>
                  <a:schemeClr val="bg1"/>
                </a:solidFill>
                <a:latin typeface="Segoe WP SemiLight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001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own">
    <p:bg>
      <p:bgPr>
        <a:solidFill>
          <a:srgbClr val="9C5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8686800" cy="1143000"/>
          </a:xfrm>
          <a:prstGeom prst="rect">
            <a:avLst/>
          </a:prstGeom>
          <a:noFill/>
        </p:spPr>
        <p:txBody>
          <a:bodyPr wrap="square" lIns="540000" anchor="ctr" anchorCtr="0"/>
          <a:lstStyle>
            <a:lvl1pPr algn="l">
              <a:defRPr>
                <a:solidFill>
                  <a:schemeClr val="bg1"/>
                </a:solidFill>
                <a:latin typeface="Segoe WP SemiLight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0" y="1524000"/>
            <a:ext cx="8686800" cy="4953000"/>
          </a:xfrm>
        </p:spPr>
        <p:txBody>
          <a:bodyPr lIns="540000" rIns="0"/>
          <a:lstStyle>
            <a:lvl1pPr>
              <a:defRPr>
                <a:solidFill>
                  <a:schemeClr val="bg1"/>
                </a:solidFill>
                <a:latin typeface="Segoe WP SemiLight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5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">
    <p:bg>
      <p:bgPr>
        <a:solidFill>
          <a:srgbClr val="E671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8686800" cy="1143000"/>
          </a:xfrm>
          <a:prstGeom prst="rect">
            <a:avLst/>
          </a:prstGeom>
          <a:noFill/>
        </p:spPr>
        <p:txBody>
          <a:bodyPr wrap="square" lIns="540000" anchor="ctr" anchorCtr="0"/>
          <a:lstStyle>
            <a:lvl1pPr algn="l">
              <a:defRPr>
                <a:solidFill>
                  <a:schemeClr val="bg1"/>
                </a:solidFill>
                <a:latin typeface="Segoe WP SemiLight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0" y="1524000"/>
            <a:ext cx="8686800" cy="4953000"/>
          </a:xfrm>
        </p:spPr>
        <p:txBody>
          <a:bodyPr lIns="540000" rIns="0"/>
          <a:lstStyle>
            <a:lvl1pPr>
              <a:defRPr>
                <a:solidFill>
                  <a:schemeClr val="bg1"/>
                </a:solidFill>
                <a:latin typeface="Segoe WP SemiLight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075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">
    <p:bg>
      <p:bgPr>
        <a:solidFill>
          <a:srgbClr val="EF96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8686800" cy="1143000"/>
          </a:xfrm>
          <a:prstGeom prst="rect">
            <a:avLst/>
          </a:prstGeom>
          <a:noFill/>
        </p:spPr>
        <p:txBody>
          <a:bodyPr wrap="square" lIns="540000" anchor="ctr" anchorCtr="0"/>
          <a:lstStyle>
            <a:lvl1pPr algn="l">
              <a:defRPr>
                <a:solidFill>
                  <a:schemeClr val="bg1"/>
                </a:solidFill>
                <a:latin typeface="Segoe WP SemiLight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0" y="1524000"/>
            <a:ext cx="8686800" cy="4953000"/>
          </a:xfrm>
        </p:spPr>
        <p:txBody>
          <a:bodyPr lIns="540000" rIns="0"/>
          <a:lstStyle>
            <a:lvl1pPr>
              <a:defRPr>
                <a:solidFill>
                  <a:schemeClr val="bg1"/>
                </a:solidFill>
                <a:latin typeface="Segoe WP SemiLight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062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">
    <p:bg>
      <p:bgPr>
        <a:solidFill>
          <a:srgbClr val="19A2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8686800" cy="1143000"/>
          </a:xfrm>
          <a:prstGeom prst="rect">
            <a:avLst/>
          </a:prstGeom>
          <a:noFill/>
        </p:spPr>
        <p:txBody>
          <a:bodyPr wrap="square" lIns="540000" anchor="ctr" anchorCtr="0"/>
          <a:lstStyle>
            <a:lvl1pPr algn="l">
              <a:defRPr>
                <a:solidFill>
                  <a:schemeClr val="bg1"/>
                </a:solidFill>
                <a:latin typeface="Segoe WP SemiLight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0" y="1524000"/>
            <a:ext cx="8686800" cy="4953000"/>
          </a:xfrm>
        </p:spPr>
        <p:txBody>
          <a:bodyPr lIns="540000" rIns="0"/>
          <a:lstStyle>
            <a:lvl1pPr>
              <a:defRPr>
                <a:solidFill>
                  <a:schemeClr val="bg1"/>
                </a:solidFill>
                <a:latin typeface="Segoe WP SemiLight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50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17.xml"/><Relationship Id="rId21" Type="http://schemas.openxmlformats.org/officeDocument/2006/relationships/slideLayout" Target="../slideLayouts/slideLayout35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23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3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Relationship Id="rId22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ct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7C86B-1C91-46A4-9391-74CE28B19779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Segoe WP Semi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Segoe WP Semi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Segoe WP Semi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Segoe WP Semi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Segoe WP Semi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CED7F-68A4-4A3E-99BA-1345571713C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10/15/2011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385DCA-FED4-4A1C-907A-3C5F2027AB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602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  <p:sldLayoutId id="2147483683" r:id="rId20"/>
    <p:sldLayoutId id="2147483684" r:id="rId21"/>
    <p:sldLayoutId id="2147483685" r:id="rId22"/>
    <p:sldLayoutId id="2147483686" r:id="rId23"/>
    <p:sldLayoutId id="2147483687" r:id="rId2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puyBN9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610600" cy="6858000"/>
          </a:xfrm>
        </p:spPr>
        <p:txBody>
          <a:bodyPr/>
          <a:lstStyle/>
          <a:p>
            <a:pPr algn="l"/>
            <a:r>
              <a:rPr lang="en-GB" sz="4000" dirty="0"/>
              <a:t>M</a:t>
            </a:r>
            <a:r>
              <a:rPr lang="en-GB" sz="4000" dirty="0" smtClean="0"/>
              <a:t>artin Beeby</a:t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>@</a:t>
            </a:r>
            <a:r>
              <a:rPr lang="en-GB" sz="4000" dirty="0" err="1" smtClean="0"/>
              <a:t>thebeebs</a:t>
            </a:r>
            <a:r>
              <a:rPr lang="en-GB" sz="4000" dirty="0" smtClean="0"/>
              <a:t> @</a:t>
            </a:r>
            <a:r>
              <a:rPr lang="en-GB" sz="4000" dirty="0" err="1" smtClean="0"/>
              <a:t>ubelly</a:t>
            </a:r>
            <a:r>
              <a:rPr lang="en-GB" sz="4000" dirty="0"/>
              <a:t/>
            </a:r>
            <a:br>
              <a:rPr lang="en-GB" sz="4000" dirty="0"/>
            </a:br>
            <a:r>
              <a:rPr lang="en-GB" sz="4000" smtClean="0"/>
              <a:t/>
            </a:r>
            <a:br>
              <a:rPr lang="en-GB" sz="4000" smtClean="0"/>
            </a:br>
            <a:r>
              <a:rPr lang="en-GB" sz="4000" smtClean="0"/>
              <a:t>IE </a:t>
            </a:r>
            <a:r>
              <a:rPr lang="en-GB" sz="4000" dirty="0" smtClean="0"/>
              <a:t>the story so far</a:t>
            </a:r>
            <a:br>
              <a:rPr lang="en-GB" sz="4000" dirty="0" smtClean="0"/>
            </a:br>
            <a:r>
              <a:rPr lang="en-GB" sz="4000" dirty="0"/>
              <a:t/>
            </a:r>
            <a:br>
              <a:rPr lang="en-GB" sz="4000" dirty="0"/>
            </a:br>
            <a:r>
              <a:rPr lang="en-GB" sz="4000" dirty="0" smtClean="0"/>
              <a:t>martin.beeby@microsoft.com</a:t>
            </a:r>
            <a:r>
              <a:rPr lang="en-GB" dirty="0"/>
              <a:t/>
            </a:r>
            <a:br>
              <a:rPr lang="en-GB" dirty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released </a:t>
            </a:r>
            <a:r>
              <a:rPr lang="en-GB" dirty="0" smtClean="0"/>
              <a:t>browser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Stable implementations of standards ready for mass consumption.</a:t>
            </a:r>
          </a:p>
          <a:p>
            <a:r>
              <a:rPr lang="en-GB" dirty="0" smtClean="0"/>
              <a:t>No implementation is better than a bad 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9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Platform Previews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No chrome just the browser</a:t>
            </a:r>
          </a:p>
          <a:p>
            <a:r>
              <a:rPr lang="en-GB" dirty="0" smtClean="0"/>
              <a:t>Shipped every 8-12 weeks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743200"/>
            <a:ext cx="5181600" cy="3860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93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Html5labs.com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Early Prototypes</a:t>
            </a:r>
          </a:p>
          <a:p>
            <a:r>
              <a:rPr lang="en-GB" dirty="0" smtClean="0"/>
              <a:t>Not guaranteed to be in our final browser</a:t>
            </a:r>
          </a:p>
          <a:p>
            <a:r>
              <a:rPr lang="en-GB" dirty="0" smtClean="0"/>
              <a:t>A place to play with volatile standards</a:t>
            </a:r>
          </a:p>
          <a:p>
            <a:pPr lvl="1"/>
            <a:r>
              <a:rPr lang="en-GB" dirty="0" err="1" smtClean="0"/>
              <a:t>IndexedDB</a:t>
            </a:r>
            <a:endParaRPr lang="en-GB" dirty="0" smtClean="0"/>
          </a:p>
          <a:p>
            <a:pPr lvl="1"/>
            <a:r>
              <a:rPr lang="en-GB" dirty="0" err="1" smtClean="0"/>
              <a:t>WebSockets</a:t>
            </a:r>
            <a:r>
              <a:rPr lang="en-GB" dirty="0" smtClean="0"/>
              <a:t> </a:t>
            </a:r>
            <a:r>
              <a:rPr lang="en-GB" dirty="0"/>
              <a:t>- </a:t>
            </a:r>
            <a:r>
              <a:rPr lang="en-GB" dirty="0" err="1"/>
              <a:t>WebSockets</a:t>
            </a:r>
            <a:r>
              <a:rPr lang="en-GB" dirty="0"/>
              <a:t> </a:t>
            </a:r>
            <a:r>
              <a:rPr lang="en-US" dirty="0"/>
              <a:t>IETF 09 </a:t>
            </a:r>
            <a:r>
              <a:rPr lang="en-GB" dirty="0" smtClean="0"/>
              <a:t> </a:t>
            </a:r>
            <a:r>
              <a:rPr lang="en-GB" dirty="0"/>
              <a:t>Protocol </a:t>
            </a:r>
            <a:r>
              <a:rPr lang="en-GB" dirty="0" smtClean="0"/>
              <a:t>Spec as of the 22</a:t>
            </a:r>
            <a:r>
              <a:rPr lang="en-GB" baseline="30000" dirty="0" smtClean="0"/>
              <a:t>nd</a:t>
            </a:r>
            <a:r>
              <a:rPr lang="en-GB" dirty="0" smtClean="0"/>
              <a:t> of June.</a:t>
            </a:r>
          </a:p>
          <a:p>
            <a:pPr lvl="1"/>
            <a:r>
              <a:rPr lang="en-GB" dirty="0" err="1" smtClean="0"/>
              <a:t>FileAPI</a:t>
            </a:r>
            <a:endParaRPr lang="en-GB" dirty="0" smtClean="0"/>
          </a:p>
          <a:p>
            <a:pPr lvl="1"/>
            <a:r>
              <a:rPr lang="en-GB" dirty="0" smtClean="0"/>
              <a:t>Media Capture API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76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"/>
            <a:ext cx="915829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itle 5"/>
          <p:cNvSpPr>
            <a:spLocks noGrp="1"/>
          </p:cNvSpPr>
          <p:nvPr>
            <p:ph type="title" idx="4294967295"/>
          </p:nvPr>
        </p:nvSpPr>
        <p:spPr>
          <a:xfrm>
            <a:off x="431823" y="290586"/>
            <a:ext cx="7546307" cy="664797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sz="4800" dirty="0">
                <a:solidFill>
                  <a:srgbClr val="FFFFFF"/>
                </a:solidFill>
              </a:rPr>
              <a:t>W3C HTML </a:t>
            </a:r>
            <a:r>
              <a:rPr lang="en-US" sz="4800" dirty="0" smtClean="0">
                <a:solidFill>
                  <a:srgbClr val="FFFFFF"/>
                </a:solidFill>
              </a:rPr>
              <a:t>Working Group</a:t>
            </a:r>
            <a:endParaRPr lang="en-US" sz="4800" dirty="0"/>
          </a:p>
        </p:txBody>
      </p:sp>
      <p:sp>
        <p:nvSpPr>
          <p:cNvPr id="23" name="Rectangle 22"/>
          <p:cNvSpPr/>
          <p:nvPr/>
        </p:nvSpPr>
        <p:spPr>
          <a:xfrm flipH="1">
            <a:off x="0" y="1270143"/>
            <a:ext cx="4572000" cy="3949558"/>
          </a:xfrm>
          <a:prstGeom prst="rect">
            <a:avLst/>
          </a:prstGeom>
          <a:gradFill>
            <a:gsLst>
              <a:gs pos="6000">
                <a:schemeClr val="bg1">
                  <a:alpha val="0"/>
                </a:schemeClr>
              </a:gs>
              <a:gs pos="51000">
                <a:schemeClr val="bg1">
                  <a:alpha val="7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 flipH="1">
            <a:off x="4570809" y="1270143"/>
            <a:ext cx="4572000" cy="3949559"/>
          </a:xfrm>
          <a:prstGeom prst="rect">
            <a:avLst/>
          </a:prstGeom>
          <a:gradFill>
            <a:gsLst>
              <a:gs pos="6000">
                <a:schemeClr val="bg1">
                  <a:alpha val="0"/>
                </a:schemeClr>
              </a:gs>
              <a:gs pos="51000">
                <a:schemeClr val="bg1">
                  <a:alpha val="7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388245" y="1574800"/>
            <a:ext cx="4183756" cy="3330142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  <a:t>Chair</a:t>
            </a:r>
          </a:p>
          <a:p>
            <a:pPr marL="292100" lvl="1" indent="-292100"/>
            <a:r>
              <a:rPr lang="en-US" sz="2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  <a:t>Sam Ruby (IBM)</a:t>
            </a:r>
          </a:p>
          <a:p>
            <a:pPr marL="292100" lvl="1" indent="-292100"/>
            <a:r>
              <a:rPr lang="en-US" sz="2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  <a:t>Paul Cotton (Microsoft)</a:t>
            </a:r>
          </a:p>
          <a:p>
            <a:pPr marL="292100" lvl="1" indent="-292100"/>
            <a:r>
              <a:rPr lang="en-US" sz="24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  <a:t>Maciej</a:t>
            </a:r>
            <a:r>
              <a:rPr lang="en-US" sz="2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  <a:t> </a:t>
            </a:r>
            <a:r>
              <a:rPr lang="en-US" sz="24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  <a:t>Stachowiak</a:t>
            </a:r>
            <a:r>
              <a:rPr lang="en-US" sz="2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  <a:t> (Apple)</a:t>
            </a:r>
          </a:p>
          <a:p>
            <a:pPr marL="0" indent="0">
              <a:buNone/>
            </a:pPr>
            <a:r>
              <a:rPr lang="en-US" sz="28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  <a:t>40 Member Organizations, </a:t>
            </a:r>
            <a:r>
              <a:rPr lang="en-US" sz="2800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  <a:t/>
            </a:r>
            <a:br>
              <a:rPr lang="en-US" sz="2800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</a:br>
            <a:r>
              <a:rPr lang="en-US" sz="2800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  <a:t>411 </a:t>
            </a:r>
            <a:r>
              <a:rPr lang="en-US" sz="28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  <a:t>Participants, </a:t>
            </a:r>
            <a:r>
              <a:rPr lang="en-US" sz="2800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  <a:t/>
            </a:r>
            <a:br>
              <a:rPr lang="en-US" sz="2800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</a:br>
            <a:r>
              <a:rPr lang="en-US" sz="2800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  <a:t>280 </a:t>
            </a:r>
            <a:r>
              <a:rPr lang="en-US" sz="28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  <a:t>Invited Experts</a:t>
            </a:r>
          </a:p>
          <a:p>
            <a:pPr marL="292100" lvl="1" indent="-292100"/>
            <a:r>
              <a:rPr lang="en-US" sz="2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  <a:t>16 people from Microsoft </a:t>
            </a:r>
            <a:r>
              <a:rPr lang="en-US" sz="2400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</a:rPr>
              <a:t>teams</a:t>
            </a:r>
            <a:endParaRPr lang="en-US" sz="2400" dirty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0" scaled="1"/>
              </a:gradFill>
            </a:endParaRP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4751235" y="1574943"/>
            <a:ext cx="3663913" cy="2843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460375" indent="-460375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bg1">
                  <a:lumMod val="50000"/>
                </a:schemeClr>
              </a:buClr>
              <a:buSzPct val="90000"/>
              <a:buFont typeface="Arial" pitchFamily="34" charset="0"/>
              <a:buChar char="•"/>
              <a:defRPr sz="2000" kern="1200">
                <a:solidFill>
                  <a:schemeClr val="tx1">
                    <a:alpha val="99000"/>
                  </a:schemeClr>
                </a:solidFill>
                <a:latin typeface="Segoe Light" pitchFamily="34" charset="0"/>
                <a:ea typeface="+mn-ea"/>
                <a:cs typeface="+mn-cs"/>
              </a:defRPr>
            </a:lvl1pPr>
            <a:lvl2pPr marL="855663" indent="-395288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bg1">
                  <a:lumMod val="50000"/>
                </a:schemeClr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>
                    <a:alpha val="99000"/>
                  </a:schemeClr>
                </a:solidFill>
                <a:latin typeface="Segoe Light" pitchFamily="34" charset="0"/>
                <a:ea typeface="+mn-ea"/>
                <a:cs typeface="+mn-cs"/>
              </a:defRPr>
            </a:lvl2pPr>
            <a:lvl3pPr marL="1258888" indent="-403225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bg1">
                  <a:lumMod val="50000"/>
                </a:schemeClr>
              </a:buClr>
              <a:buSzPct val="90000"/>
              <a:buFont typeface="Arial" pitchFamily="34" charset="0"/>
              <a:buChar char="•"/>
              <a:defRPr sz="1600" kern="1200">
                <a:solidFill>
                  <a:schemeClr val="tx1">
                    <a:alpha val="99000"/>
                  </a:schemeClr>
                </a:solidFill>
                <a:latin typeface="Segoe Light" pitchFamily="34" charset="0"/>
                <a:ea typeface="+mn-ea"/>
                <a:cs typeface="+mn-cs"/>
              </a:defRPr>
            </a:lvl3pPr>
            <a:lvl4pPr marL="1604963" indent="-346075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bg1">
                  <a:lumMod val="50000"/>
                </a:schemeClr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>
                    <a:alpha val="99000"/>
                  </a:schemeClr>
                </a:solidFill>
                <a:latin typeface="Segoe Light" pitchFamily="34" charset="0"/>
                <a:ea typeface="+mn-ea"/>
                <a:cs typeface="+mn-cs"/>
              </a:defRPr>
            </a:lvl4pPr>
            <a:lvl5pPr marL="1941513" indent="-336550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bg1">
                  <a:lumMod val="50000"/>
                </a:schemeClr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>
                    <a:alpha val="99000"/>
                  </a:schemeClr>
                </a:solidFill>
                <a:latin typeface="Segoe Light" pitchFamily="34" charset="0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2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  <a:latin typeface="+mn-lt"/>
              </a:rPr>
              <a:t>9 Publications</a:t>
            </a:r>
          </a:p>
          <a:p>
            <a:pPr marL="292100" lvl="1" indent="-292100"/>
            <a:r>
              <a:rPr lang="en-US" sz="22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  <a:latin typeface="+mn-lt"/>
              </a:rPr>
              <a:t>HTML5</a:t>
            </a:r>
          </a:p>
          <a:p>
            <a:pPr marL="292100" lvl="1" indent="-292100"/>
            <a:r>
              <a:rPr lang="en-US" sz="22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  <a:latin typeface="+mn-lt"/>
              </a:rPr>
              <a:t>HTML Canvas 2D Context</a:t>
            </a:r>
          </a:p>
          <a:p>
            <a:pPr marL="292100" lvl="1" indent="-292100"/>
            <a:r>
              <a:rPr lang="en-US" sz="22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  <a:latin typeface="+mn-lt"/>
              </a:rPr>
              <a:t>HTML: The Markup</a:t>
            </a:r>
          </a:p>
          <a:p>
            <a:pPr marL="292100" lvl="1" indent="-292100"/>
            <a:r>
              <a:rPr lang="en-US" sz="22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  <a:latin typeface="+mn-lt"/>
              </a:rPr>
              <a:t>HTML5 diffs from HTML4</a:t>
            </a:r>
          </a:p>
          <a:p>
            <a:pPr marL="292100" lvl="1" indent="-292100"/>
            <a:r>
              <a:rPr lang="en-US" sz="22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  <a:latin typeface="+mn-lt"/>
              </a:rPr>
              <a:t>Polyglot Markup</a:t>
            </a:r>
          </a:p>
          <a:p>
            <a:pPr marL="0" indent="0">
              <a:buFont typeface="Arial" pitchFamily="34" charset="0"/>
              <a:buNone/>
            </a:pPr>
            <a:r>
              <a:rPr lang="en-US" sz="22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  <a:latin typeface="+mn-lt"/>
              </a:rPr>
              <a:t>Recommendations produced </a:t>
            </a:r>
            <a:br>
              <a:rPr lang="en-US" sz="22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  <a:latin typeface="+mn-lt"/>
              </a:rPr>
            </a:br>
            <a:r>
              <a:rPr lang="en-US" sz="22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0" scaled="1"/>
                </a:gradFill>
                <a:latin typeface="+mn-lt"/>
              </a:rPr>
              <a:t>under Royalty-Free basis</a:t>
            </a:r>
          </a:p>
        </p:txBody>
      </p:sp>
    </p:spTree>
    <p:extLst>
      <p:ext uri="{BB962C8B-B14F-4D97-AF65-F5344CB8AC3E}">
        <p14:creationId xmlns:p14="http://schemas.microsoft.com/office/powerpoint/2010/main" val="302199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 bwMode="auto">
          <a:xfrm>
            <a:off x="0" y="6096000"/>
            <a:ext cx="9142809" cy="1095022"/>
          </a:xfrm>
          <a:prstGeom prst="rect">
            <a:avLst/>
          </a:prstGeom>
          <a:solidFill>
            <a:srgbClr val="131313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/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pic>
        <p:nvPicPr>
          <p:cNvPr id="16" name="Picture 2" descr="C:\Users\gisardo\Desktop\Statu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0" y="-1604745"/>
            <a:ext cx="9143999" cy="7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Group 228"/>
          <p:cNvGrpSpPr/>
          <p:nvPr/>
        </p:nvGrpSpPr>
        <p:grpSpPr>
          <a:xfrm>
            <a:off x="692832" y="6097776"/>
            <a:ext cx="1758565" cy="509022"/>
            <a:chOff x="1508432" y="6067242"/>
            <a:chExt cx="2345404" cy="565332"/>
          </a:xfrm>
        </p:grpSpPr>
        <p:sp>
          <p:nvSpPr>
            <p:cNvPr id="48" name="Chevron 47"/>
            <p:cNvSpPr/>
            <p:nvPr/>
          </p:nvSpPr>
          <p:spPr bwMode="auto">
            <a:xfrm>
              <a:off x="1508432" y="6096000"/>
              <a:ext cx="2345404" cy="536574"/>
            </a:xfrm>
            <a:prstGeom prst="chevron">
              <a:avLst/>
            </a:prstGeom>
            <a:solidFill>
              <a:srgbClr val="EAB2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656261" y="6067242"/>
              <a:ext cx="2020185" cy="543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dirty="0" smtClean="0">
                  <a:gradFill>
                    <a:gsLst>
                      <a:gs pos="2000">
                        <a:srgbClr val="FFFFFF"/>
                      </a:gs>
                      <a:gs pos="97500">
                        <a:srgbClr val="FFFFFF"/>
                      </a:gs>
                    </a:gsLst>
                    <a:lin ang="0" scaled="1"/>
                  </a:gradFill>
                  <a:latin typeface="Segoe UI Light" pitchFamily="34" charset="0"/>
                </a:rPr>
                <a:t>First Published Working Draft</a:t>
              </a:r>
              <a:endParaRPr lang="en-US" sz="1400" kern="0" dirty="0">
                <a:gradFill>
                  <a:gsLst>
                    <a:gs pos="2000">
                      <a:srgbClr val="FFFFFF"/>
                    </a:gs>
                    <a:gs pos="97500">
                      <a:srgbClr val="FFFFFF"/>
                    </a:gs>
                  </a:gsLst>
                  <a:lin ang="0" scaled="1"/>
                </a:gradFill>
                <a:latin typeface="Segoe UI Light" pitchFamily="34" charset="0"/>
              </a:endParaRPr>
            </a:p>
          </p:txBody>
        </p:sp>
      </p:grpSp>
      <p:grpSp>
        <p:nvGrpSpPr>
          <p:cNvPr id="36" name="Group 229"/>
          <p:cNvGrpSpPr/>
          <p:nvPr/>
        </p:nvGrpSpPr>
        <p:grpSpPr>
          <a:xfrm>
            <a:off x="2359708" y="6126359"/>
            <a:ext cx="1469669" cy="483128"/>
            <a:chOff x="3731549" y="6098987"/>
            <a:chExt cx="1960102" cy="536574"/>
          </a:xfrm>
        </p:grpSpPr>
        <p:sp>
          <p:nvSpPr>
            <p:cNvPr id="46" name="Chevron 45"/>
            <p:cNvSpPr/>
            <p:nvPr/>
          </p:nvSpPr>
          <p:spPr bwMode="auto">
            <a:xfrm>
              <a:off x="3731549" y="6098987"/>
              <a:ext cx="1960102" cy="536574"/>
            </a:xfrm>
            <a:prstGeom prst="chevron">
              <a:avLst/>
            </a:prstGeom>
            <a:solidFill>
              <a:srgbClr val="0E8BD8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kern="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833149" y="6167219"/>
              <a:ext cx="1828800" cy="319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dirty="0" smtClean="0">
                  <a:gradFill>
                    <a:gsLst>
                      <a:gs pos="2000">
                        <a:srgbClr val="FFFFFF"/>
                      </a:gs>
                      <a:gs pos="97500">
                        <a:srgbClr val="FFFFFF"/>
                      </a:gs>
                    </a:gsLst>
                    <a:lin ang="0" scaled="1"/>
                  </a:gradFill>
                  <a:latin typeface="Segoe UI Light" pitchFamily="34" charset="0"/>
                </a:rPr>
                <a:t>Working Draft</a:t>
              </a:r>
              <a:endParaRPr lang="en-US" sz="1400" kern="0" dirty="0">
                <a:gradFill>
                  <a:gsLst>
                    <a:gs pos="2000">
                      <a:srgbClr val="FFFFFF"/>
                    </a:gs>
                    <a:gs pos="97500">
                      <a:srgbClr val="FFFFFF"/>
                    </a:gs>
                  </a:gsLst>
                  <a:lin ang="0" scaled="1"/>
                </a:gradFill>
                <a:latin typeface="Segoe UI Light" pitchFamily="34" charset="0"/>
              </a:endParaRPr>
            </a:p>
          </p:txBody>
        </p:sp>
      </p:grpSp>
      <p:grpSp>
        <p:nvGrpSpPr>
          <p:cNvPr id="37" name="Group 230"/>
          <p:cNvGrpSpPr/>
          <p:nvPr/>
        </p:nvGrpSpPr>
        <p:grpSpPr>
          <a:xfrm>
            <a:off x="4956094" y="6093296"/>
            <a:ext cx="1885427" cy="517050"/>
            <a:chOff x="7417222" y="6052434"/>
            <a:chExt cx="2514600" cy="574249"/>
          </a:xfrm>
        </p:grpSpPr>
        <p:sp>
          <p:nvSpPr>
            <p:cNvPr id="44" name="Chevron 43"/>
            <p:cNvSpPr/>
            <p:nvPr/>
          </p:nvSpPr>
          <p:spPr bwMode="auto">
            <a:xfrm>
              <a:off x="7504688" y="6090109"/>
              <a:ext cx="2345404" cy="536574"/>
            </a:xfrm>
            <a:prstGeom prst="chevron">
              <a:avLst/>
            </a:prstGeom>
            <a:solidFill>
              <a:srgbClr val="FF66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417222" y="6052434"/>
              <a:ext cx="2514600" cy="543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dirty="0" smtClean="0">
                  <a:gradFill>
                    <a:gsLst>
                      <a:gs pos="2000">
                        <a:srgbClr val="FFFFFF"/>
                      </a:gs>
                      <a:gs pos="97500">
                        <a:srgbClr val="FFFFFF"/>
                      </a:gs>
                    </a:gsLst>
                    <a:lin ang="0" scaled="1"/>
                  </a:gradFill>
                  <a:latin typeface="Segoe UI Light" pitchFamily="34" charset="0"/>
                </a:rPr>
                <a:t>Candidate</a:t>
              </a:r>
              <a:br>
                <a:rPr lang="en-US" sz="1400" kern="0" dirty="0" smtClean="0">
                  <a:gradFill>
                    <a:gsLst>
                      <a:gs pos="2000">
                        <a:srgbClr val="FFFFFF"/>
                      </a:gs>
                      <a:gs pos="97500">
                        <a:srgbClr val="FFFFFF"/>
                      </a:gs>
                    </a:gsLst>
                    <a:lin ang="0" scaled="1"/>
                  </a:gradFill>
                  <a:latin typeface="Segoe UI Light" pitchFamily="34" charset="0"/>
                </a:rPr>
              </a:br>
              <a:r>
                <a:rPr lang="en-US" sz="1400" kern="0" dirty="0" smtClean="0">
                  <a:gradFill>
                    <a:gsLst>
                      <a:gs pos="2000">
                        <a:srgbClr val="FFFFFF"/>
                      </a:gs>
                      <a:gs pos="97500">
                        <a:srgbClr val="FFFFFF"/>
                      </a:gs>
                    </a:gsLst>
                    <a:lin ang="0" scaled="1"/>
                  </a:gradFill>
                  <a:latin typeface="Segoe UI Light" pitchFamily="34" charset="0"/>
                </a:rPr>
                <a:t>Recommendation</a:t>
              </a:r>
              <a:endParaRPr lang="en-US" sz="1400" kern="0" dirty="0">
                <a:gradFill>
                  <a:gsLst>
                    <a:gs pos="2000">
                      <a:srgbClr val="FFFFFF"/>
                    </a:gs>
                    <a:gs pos="97500">
                      <a:srgbClr val="FFFFFF"/>
                    </a:gs>
                  </a:gsLst>
                  <a:lin ang="0" scaled="1"/>
                </a:gradFill>
                <a:latin typeface="Segoe UI Light" pitchFamily="34" charset="0"/>
              </a:endParaRPr>
            </a:p>
          </p:txBody>
        </p:sp>
      </p:grpSp>
      <p:grpSp>
        <p:nvGrpSpPr>
          <p:cNvPr id="38" name="Group 231"/>
          <p:cNvGrpSpPr/>
          <p:nvPr/>
        </p:nvGrpSpPr>
        <p:grpSpPr>
          <a:xfrm>
            <a:off x="3741833" y="6129049"/>
            <a:ext cx="1373991" cy="483128"/>
            <a:chOff x="5574894" y="6101974"/>
            <a:chExt cx="1832496" cy="536574"/>
          </a:xfrm>
        </p:grpSpPr>
        <p:sp>
          <p:nvSpPr>
            <p:cNvPr id="42" name="Chevron 41"/>
            <p:cNvSpPr/>
            <p:nvPr/>
          </p:nvSpPr>
          <p:spPr bwMode="auto">
            <a:xfrm>
              <a:off x="5574894" y="6101974"/>
              <a:ext cx="1832496" cy="536574"/>
            </a:xfrm>
            <a:prstGeom prst="chevron">
              <a:avLst/>
            </a:prstGeom>
            <a:solidFill>
              <a:srgbClr val="92D05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96732" y="6170206"/>
              <a:ext cx="1236330" cy="319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dirty="0" smtClean="0">
                  <a:gradFill>
                    <a:gsLst>
                      <a:gs pos="2000">
                        <a:srgbClr val="FFFFFF"/>
                      </a:gs>
                      <a:gs pos="97500">
                        <a:srgbClr val="FFFFFF"/>
                      </a:gs>
                    </a:gsLst>
                    <a:lin ang="0" scaled="1"/>
                  </a:gradFill>
                  <a:latin typeface="Segoe UI Light" pitchFamily="34" charset="0"/>
                </a:rPr>
                <a:t>Last Call</a:t>
              </a:r>
              <a:endParaRPr lang="en-US" sz="1400" kern="0" dirty="0">
                <a:gradFill>
                  <a:gsLst>
                    <a:gs pos="2000">
                      <a:srgbClr val="FFFFFF"/>
                    </a:gs>
                    <a:gs pos="97500">
                      <a:srgbClr val="FFFFFF"/>
                    </a:gs>
                  </a:gsLst>
                  <a:lin ang="0" scaled="1"/>
                </a:gradFill>
                <a:latin typeface="Segoe UI Light" pitchFamily="34" charset="0"/>
              </a:endParaRPr>
            </a:p>
          </p:txBody>
        </p:sp>
      </p:grpSp>
      <p:grpSp>
        <p:nvGrpSpPr>
          <p:cNvPr id="39" name="Group 232"/>
          <p:cNvGrpSpPr/>
          <p:nvPr/>
        </p:nvGrpSpPr>
        <p:grpSpPr>
          <a:xfrm>
            <a:off x="6692604" y="6126359"/>
            <a:ext cx="1758565" cy="483128"/>
            <a:chOff x="9920842" y="6098987"/>
            <a:chExt cx="2345404" cy="536574"/>
          </a:xfrm>
        </p:grpSpPr>
        <p:sp>
          <p:nvSpPr>
            <p:cNvPr id="40" name="Chevron 39"/>
            <p:cNvSpPr/>
            <p:nvPr/>
          </p:nvSpPr>
          <p:spPr bwMode="auto">
            <a:xfrm>
              <a:off x="9920842" y="6098987"/>
              <a:ext cx="2345404" cy="536574"/>
            </a:xfrm>
            <a:prstGeom prst="chevron">
              <a:avLst/>
            </a:prstGeom>
            <a:solidFill>
              <a:srgbClr val="072B6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087069" y="6165225"/>
              <a:ext cx="2133600" cy="319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dirty="0" smtClean="0">
                  <a:gradFill>
                    <a:gsLst>
                      <a:gs pos="2000">
                        <a:srgbClr val="FFFFFF"/>
                      </a:gs>
                      <a:gs pos="97500">
                        <a:srgbClr val="FFFFFF"/>
                      </a:gs>
                    </a:gsLst>
                    <a:lin ang="0" scaled="1"/>
                  </a:gradFill>
                  <a:latin typeface="Segoe UI Light" pitchFamily="34" charset="0"/>
                </a:rPr>
                <a:t>Recommendation</a:t>
              </a:r>
              <a:endParaRPr lang="en-US" sz="1400" kern="0" dirty="0">
                <a:gradFill>
                  <a:gsLst>
                    <a:gs pos="2000">
                      <a:srgbClr val="FFFFFF"/>
                    </a:gs>
                    <a:gs pos="97500">
                      <a:srgbClr val="FFFFFF"/>
                    </a:gs>
                  </a:gsLst>
                  <a:lin ang="0" scaled="1"/>
                </a:gradFill>
                <a:latin typeface="Segoe UI Light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234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 descr="\\sfp\Work\White_Whale\5-10416_Giorgio_Sardo\To_format\Assets\The future of HTML5\background-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63760" y="0"/>
            <a:ext cx="15914851" cy="847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\\sfp\Work\White_Whale\5-10416_Giorgio_Sardo\To_format\Assets\The future of HTML5\texture_patter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64284" y="-2639550"/>
            <a:ext cx="15866503" cy="842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\\sfp\Work\White_Whale\5-10416_Giorgio_Sardo\To_format\Assets\The future of HTML5\chapter1-background_landscape-blur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48"/>
          <a:stretch/>
        </p:blipFill>
        <p:spPr bwMode="auto">
          <a:xfrm>
            <a:off x="-3163785" y="1045482"/>
            <a:ext cx="15914852" cy="7375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 bwMode="auto">
          <a:xfrm>
            <a:off x="-3358457" y="5500935"/>
            <a:ext cx="15914852" cy="5059514"/>
          </a:xfrm>
          <a:prstGeom prst="rect">
            <a:avLst/>
          </a:prstGeom>
          <a:solidFill>
            <a:srgbClr val="111111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kern="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</a:endParaRPr>
          </a:p>
        </p:txBody>
      </p:sp>
      <p:grpSp>
        <p:nvGrpSpPr>
          <p:cNvPr id="29" name="Group 228"/>
          <p:cNvGrpSpPr/>
          <p:nvPr/>
        </p:nvGrpSpPr>
        <p:grpSpPr>
          <a:xfrm>
            <a:off x="692832" y="6097776"/>
            <a:ext cx="1758565" cy="509022"/>
            <a:chOff x="1508432" y="6067242"/>
            <a:chExt cx="2345404" cy="565332"/>
          </a:xfrm>
        </p:grpSpPr>
        <p:sp>
          <p:nvSpPr>
            <p:cNvPr id="30" name="Chevron 29"/>
            <p:cNvSpPr/>
            <p:nvPr/>
          </p:nvSpPr>
          <p:spPr bwMode="auto">
            <a:xfrm>
              <a:off x="1508432" y="6096000"/>
              <a:ext cx="2345404" cy="536574"/>
            </a:xfrm>
            <a:prstGeom prst="chevron">
              <a:avLst/>
            </a:prstGeom>
            <a:solidFill>
              <a:srgbClr val="EAB2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656261" y="6067242"/>
              <a:ext cx="2020185" cy="543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dirty="0" smtClean="0">
                  <a:gradFill>
                    <a:gsLst>
                      <a:gs pos="2000">
                        <a:srgbClr val="FFFFFF"/>
                      </a:gs>
                      <a:gs pos="97500">
                        <a:srgbClr val="FFFFFF"/>
                      </a:gs>
                    </a:gsLst>
                    <a:lin ang="0" scaled="1"/>
                  </a:gradFill>
                  <a:latin typeface="Segoe UI Light" pitchFamily="34" charset="0"/>
                </a:rPr>
                <a:t>First Published Working Draft</a:t>
              </a:r>
              <a:endParaRPr lang="en-US" sz="1400" kern="0" dirty="0">
                <a:gradFill>
                  <a:gsLst>
                    <a:gs pos="2000">
                      <a:srgbClr val="FFFFFF"/>
                    </a:gs>
                    <a:gs pos="97500">
                      <a:srgbClr val="FFFFFF"/>
                    </a:gs>
                  </a:gsLst>
                  <a:lin ang="0" scaled="1"/>
                </a:gradFill>
                <a:latin typeface="Segoe UI Light" pitchFamily="34" charset="0"/>
              </a:endParaRPr>
            </a:p>
          </p:txBody>
        </p:sp>
      </p:grpSp>
      <p:grpSp>
        <p:nvGrpSpPr>
          <p:cNvPr id="32" name="Group 229"/>
          <p:cNvGrpSpPr/>
          <p:nvPr/>
        </p:nvGrpSpPr>
        <p:grpSpPr>
          <a:xfrm>
            <a:off x="2359708" y="6126359"/>
            <a:ext cx="1469669" cy="483128"/>
            <a:chOff x="3731549" y="6098987"/>
            <a:chExt cx="1960102" cy="536574"/>
          </a:xfrm>
        </p:grpSpPr>
        <p:sp>
          <p:nvSpPr>
            <p:cNvPr id="33" name="Chevron 32"/>
            <p:cNvSpPr/>
            <p:nvPr/>
          </p:nvSpPr>
          <p:spPr bwMode="auto">
            <a:xfrm>
              <a:off x="3731549" y="6098987"/>
              <a:ext cx="1960102" cy="536574"/>
            </a:xfrm>
            <a:prstGeom prst="chevron">
              <a:avLst/>
            </a:prstGeom>
            <a:solidFill>
              <a:srgbClr val="0E8BD8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kern="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833149" y="6167219"/>
              <a:ext cx="1828800" cy="319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dirty="0" smtClean="0">
                  <a:gradFill>
                    <a:gsLst>
                      <a:gs pos="2000">
                        <a:srgbClr val="FFFFFF"/>
                      </a:gs>
                      <a:gs pos="97500">
                        <a:srgbClr val="FFFFFF"/>
                      </a:gs>
                    </a:gsLst>
                    <a:lin ang="0" scaled="1"/>
                  </a:gradFill>
                  <a:latin typeface="Segoe UI Light" pitchFamily="34" charset="0"/>
                </a:rPr>
                <a:t>Working Draft</a:t>
              </a:r>
              <a:endParaRPr lang="en-US" sz="1400" kern="0" dirty="0">
                <a:gradFill>
                  <a:gsLst>
                    <a:gs pos="2000">
                      <a:srgbClr val="FFFFFF"/>
                    </a:gs>
                    <a:gs pos="97500">
                      <a:srgbClr val="FFFFFF"/>
                    </a:gs>
                  </a:gsLst>
                  <a:lin ang="0" scaled="1"/>
                </a:gradFill>
                <a:latin typeface="Segoe UI Light" pitchFamily="34" charset="0"/>
              </a:endParaRPr>
            </a:p>
          </p:txBody>
        </p:sp>
      </p:grpSp>
      <p:grpSp>
        <p:nvGrpSpPr>
          <p:cNvPr id="35" name="Group 230"/>
          <p:cNvGrpSpPr/>
          <p:nvPr/>
        </p:nvGrpSpPr>
        <p:grpSpPr>
          <a:xfrm>
            <a:off x="4956094" y="6093296"/>
            <a:ext cx="1885427" cy="517050"/>
            <a:chOff x="7417222" y="6052434"/>
            <a:chExt cx="2514600" cy="574249"/>
          </a:xfrm>
        </p:grpSpPr>
        <p:sp>
          <p:nvSpPr>
            <p:cNvPr id="36" name="Chevron 35"/>
            <p:cNvSpPr/>
            <p:nvPr/>
          </p:nvSpPr>
          <p:spPr bwMode="auto">
            <a:xfrm>
              <a:off x="7504688" y="6090109"/>
              <a:ext cx="2345404" cy="536574"/>
            </a:xfrm>
            <a:prstGeom prst="chevron">
              <a:avLst/>
            </a:prstGeom>
            <a:solidFill>
              <a:srgbClr val="FF66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417222" y="6052434"/>
              <a:ext cx="2514600" cy="543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dirty="0" smtClean="0">
                  <a:gradFill>
                    <a:gsLst>
                      <a:gs pos="2000">
                        <a:srgbClr val="FFFFFF"/>
                      </a:gs>
                      <a:gs pos="97500">
                        <a:srgbClr val="FFFFFF"/>
                      </a:gs>
                    </a:gsLst>
                    <a:lin ang="0" scaled="1"/>
                  </a:gradFill>
                  <a:latin typeface="Segoe UI Light" pitchFamily="34" charset="0"/>
                </a:rPr>
                <a:t>Candidate</a:t>
              </a:r>
              <a:br>
                <a:rPr lang="en-US" sz="1400" kern="0" dirty="0" smtClean="0">
                  <a:gradFill>
                    <a:gsLst>
                      <a:gs pos="2000">
                        <a:srgbClr val="FFFFFF"/>
                      </a:gs>
                      <a:gs pos="97500">
                        <a:srgbClr val="FFFFFF"/>
                      </a:gs>
                    </a:gsLst>
                    <a:lin ang="0" scaled="1"/>
                  </a:gradFill>
                  <a:latin typeface="Segoe UI Light" pitchFamily="34" charset="0"/>
                </a:rPr>
              </a:br>
              <a:r>
                <a:rPr lang="en-US" sz="1400" kern="0" dirty="0" smtClean="0">
                  <a:gradFill>
                    <a:gsLst>
                      <a:gs pos="2000">
                        <a:srgbClr val="FFFFFF"/>
                      </a:gs>
                      <a:gs pos="97500">
                        <a:srgbClr val="FFFFFF"/>
                      </a:gs>
                    </a:gsLst>
                    <a:lin ang="0" scaled="1"/>
                  </a:gradFill>
                  <a:latin typeface="Segoe UI Light" pitchFamily="34" charset="0"/>
                </a:rPr>
                <a:t>Recommendation</a:t>
              </a:r>
              <a:endParaRPr lang="en-US" sz="1400" kern="0" dirty="0">
                <a:gradFill>
                  <a:gsLst>
                    <a:gs pos="2000">
                      <a:srgbClr val="FFFFFF"/>
                    </a:gs>
                    <a:gs pos="97500">
                      <a:srgbClr val="FFFFFF"/>
                    </a:gs>
                  </a:gsLst>
                  <a:lin ang="0" scaled="1"/>
                </a:gradFill>
                <a:latin typeface="Segoe UI Light" pitchFamily="34" charset="0"/>
              </a:endParaRPr>
            </a:p>
          </p:txBody>
        </p:sp>
      </p:grpSp>
      <p:grpSp>
        <p:nvGrpSpPr>
          <p:cNvPr id="38" name="Group 231"/>
          <p:cNvGrpSpPr/>
          <p:nvPr/>
        </p:nvGrpSpPr>
        <p:grpSpPr>
          <a:xfrm>
            <a:off x="3741833" y="6129049"/>
            <a:ext cx="1373991" cy="483128"/>
            <a:chOff x="5574894" y="6101974"/>
            <a:chExt cx="1832496" cy="536574"/>
          </a:xfrm>
        </p:grpSpPr>
        <p:sp>
          <p:nvSpPr>
            <p:cNvPr id="39" name="Chevron 38"/>
            <p:cNvSpPr/>
            <p:nvPr/>
          </p:nvSpPr>
          <p:spPr bwMode="auto">
            <a:xfrm>
              <a:off x="5574894" y="6101974"/>
              <a:ext cx="1832496" cy="536574"/>
            </a:xfrm>
            <a:prstGeom prst="chevron">
              <a:avLst/>
            </a:prstGeom>
            <a:solidFill>
              <a:srgbClr val="92D05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96732" y="6170206"/>
              <a:ext cx="1236330" cy="319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dirty="0" smtClean="0">
                  <a:gradFill>
                    <a:gsLst>
                      <a:gs pos="2000">
                        <a:srgbClr val="FFFFFF"/>
                      </a:gs>
                      <a:gs pos="97500">
                        <a:srgbClr val="FFFFFF"/>
                      </a:gs>
                    </a:gsLst>
                    <a:lin ang="0" scaled="1"/>
                  </a:gradFill>
                  <a:latin typeface="Segoe UI Light" pitchFamily="34" charset="0"/>
                </a:rPr>
                <a:t>Last Call</a:t>
              </a:r>
              <a:endParaRPr lang="en-US" sz="1400" kern="0" dirty="0">
                <a:gradFill>
                  <a:gsLst>
                    <a:gs pos="2000">
                      <a:srgbClr val="FFFFFF"/>
                    </a:gs>
                    <a:gs pos="97500">
                      <a:srgbClr val="FFFFFF"/>
                    </a:gs>
                  </a:gsLst>
                  <a:lin ang="0" scaled="1"/>
                </a:gradFill>
                <a:latin typeface="Segoe UI Light" pitchFamily="34" charset="0"/>
              </a:endParaRPr>
            </a:p>
          </p:txBody>
        </p:sp>
      </p:grpSp>
      <p:grpSp>
        <p:nvGrpSpPr>
          <p:cNvPr id="41" name="Group 232"/>
          <p:cNvGrpSpPr/>
          <p:nvPr/>
        </p:nvGrpSpPr>
        <p:grpSpPr>
          <a:xfrm>
            <a:off x="6692604" y="6126359"/>
            <a:ext cx="1758565" cy="483128"/>
            <a:chOff x="9920842" y="6098987"/>
            <a:chExt cx="2345404" cy="536574"/>
          </a:xfrm>
        </p:grpSpPr>
        <p:sp>
          <p:nvSpPr>
            <p:cNvPr id="42" name="Chevron 41"/>
            <p:cNvSpPr/>
            <p:nvPr/>
          </p:nvSpPr>
          <p:spPr bwMode="auto">
            <a:xfrm>
              <a:off x="9920842" y="6098987"/>
              <a:ext cx="2345404" cy="536574"/>
            </a:xfrm>
            <a:prstGeom prst="chevron">
              <a:avLst/>
            </a:prstGeom>
            <a:solidFill>
              <a:srgbClr val="072B6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087069" y="6165225"/>
              <a:ext cx="2133600" cy="319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dirty="0" smtClean="0">
                  <a:gradFill>
                    <a:gsLst>
                      <a:gs pos="2000">
                        <a:srgbClr val="FFFFFF"/>
                      </a:gs>
                      <a:gs pos="97500">
                        <a:srgbClr val="FFFFFF"/>
                      </a:gs>
                    </a:gsLst>
                    <a:lin ang="0" scaled="1"/>
                  </a:gradFill>
                  <a:latin typeface="Segoe UI Light" pitchFamily="34" charset="0"/>
                </a:rPr>
                <a:t>Recommendation</a:t>
              </a:r>
              <a:endParaRPr lang="en-US" sz="1400" kern="0" dirty="0">
                <a:gradFill>
                  <a:gsLst>
                    <a:gs pos="2000">
                      <a:srgbClr val="FFFFFF"/>
                    </a:gs>
                    <a:gs pos="97500">
                      <a:srgbClr val="FFFFFF"/>
                    </a:gs>
                  </a:gsLst>
                  <a:lin ang="0" scaled="1"/>
                </a:gradFill>
                <a:latin typeface="Segoe UI Light" pitchFamily="34" charset="0"/>
              </a:endParaRPr>
            </a:p>
          </p:txBody>
        </p:sp>
      </p:grpSp>
      <p:grpSp>
        <p:nvGrpSpPr>
          <p:cNvPr id="139" name="Group 132"/>
          <p:cNvGrpSpPr>
            <a:grpSpLocks noChangeAspect="1"/>
          </p:cNvGrpSpPr>
          <p:nvPr/>
        </p:nvGrpSpPr>
        <p:grpSpPr>
          <a:xfrm>
            <a:off x="89354" y="3438144"/>
            <a:ext cx="8944235" cy="2589090"/>
            <a:chOff x="-3821360" y="2061362"/>
            <a:chExt cx="19991778" cy="4341400"/>
          </a:xfrm>
        </p:grpSpPr>
        <p:grpSp>
          <p:nvGrpSpPr>
            <p:cNvPr id="140" name="Group 133"/>
            <p:cNvGrpSpPr/>
            <p:nvPr/>
          </p:nvGrpSpPr>
          <p:grpSpPr>
            <a:xfrm>
              <a:off x="-3821360" y="2061362"/>
              <a:ext cx="19991778" cy="3458806"/>
              <a:chOff x="-3516560" y="2061362"/>
              <a:chExt cx="19991778" cy="3458806"/>
            </a:xfrm>
          </p:grpSpPr>
          <p:grpSp>
            <p:nvGrpSpPr>
              <p:cNvPr id="151" name="Group 144"/>
              <p:cNvGrpSpPr/>
              <p:nvPr/>
            </p:nvGrpSpPr>
            <p:grpSpPr>
              <a:xfrm>
                <a:off x="222154" y="3126299"/>
                <a:ext cx="7703097" cy="2393868"/>
                <a:chOff x="222154" y="3126299"/>
                <a:chExt cx="7703097" cy="2393868"/>
              </a:xfrm>
            </p:grpSpPr>
            <p:sp>
              <p:nvSpPr>
                <p:cNvPr id="227" name="Rectangle 226"/>
                <p:cNvSpPr/>
                <p:nvPr/>
              </p:nvSpPr>
              <p:spPr bwMode="auto">
                <a:xfrm rot="16200000">
                  <a:off x="-572288" y="4535302"/>
                  <a:ext cx="1779307" cy="190424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600" kern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WRITING MODES</a:t>
                  </a:r>
                </a:p>
              </p:txBody>
            </p:sp>
            <p:sp>
              <p:nvSpPr>
                <p:cNvPr id="228" name="Rectangle 227"/>
                <p:cNvSpPr/>
                <p:nvPr/>
              </p:nvSpPr>
              <p:spPr bwMode="auto">
                <a:xfrm rot="16200000">
                  <a:off x="-89281" y="4784183"/>
                  <a:ext cx="1281540" cy="190424"/>
                </a:xfrm>
                <a:prstGeom prst="rect">
                  <a:avLst/>
                </a:prstGeom>
                <a:solidFill>
                  <a:srgbClr val="EAB2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LINE GRID</a:t>
                  </a:r>
                </a:p>
              </p:txBody>
            </p:sp>
            <p:sp>
              <p:nvSpPr>
                <p:cNvPr id="229" name="Rectangle 228"/>
                <p:cNvSpPr/>
                <p:nvPr/>
              </p:nvSpPr>
              <p:spPr bwMode="auto">
                <a:xfrm rot="16200000">
                  <a:off x="2741003" y="4803240"/>
                  <a:ext cx="1241673" cy="192174"/>
                </a:xfrm>
                <a:prstGeom prst="rect">
                  <a:avLst/>
                </a:prstGeom>
                <a:solidFill>
                  <a:srgbClr val="EAB2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SCOPING</a:t>
                  </a:r>
                </a:p>
              </p:txBody>
            </p:sp>
            <p:sp>
              <p:nvSpPr>
                <p:cNvPr id="230" name="Rectangle 229"/>
                <p:cNvSpPr/>
                <p:nvPr/>
              </p:nvSpPr>
              <p:spPr bwMode="auto">
                <a:xfrm rot="16200000">
                  <a:off x="5529945" y="4999558"/>
                  <a:ext cx="850793" cy="190426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600" kern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FILE API</a:t>
                  </a:r>
                </a:p>
              </p:txBody>
            </p:sp>
            <p:sp>
              <p:nvSpPr>
                <p:cNvPr id="231" name="Rectangle 230"/>
                <p:cNvSpPr/>
                <p:nvPr/>
              </p:nvSpPr>
              <p:spPr bwMode="auto">
                <a:xfrm rot="16200000">
                  <a:off x="6380744" y="4678657"/>
                  <a:ext cx="1492576" cy="190431"/>
                </a:xfrm>
                <a:prstGeom prst="rect">
                  <a:avLst/>
                </a:prstGeom>
                <a:solidFill>
                  <a:srgbClr val="EAB2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SELECTORS API L2</a:t>
                  </a:r>
                </a:p>
              </p:txBody>
            </p:sp>
            <p:sp>
              <p:nvSpPr>
                <p:cNvPr id="232" name="Rectangle 231"/>
                <p:cNvSpPr/>
                <p:nvPr/>
              </p:nvSpPr>
              <p:spPr bwMode="auto">
                <a:xfrm rot="16200000">
                  <a:off x="6398770" y="4228018"/>
                  <a:ext cx="2393867" cy="190429"/>
                </a:xfrm>
                <a:prstGeom prst="rect">
                  <a:avLst/>
                </a:prstGeom>
                <a:solidFill>
                  <a:srgbClr val="EAB2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UNIFORM MESSAGING POLICY</a:t>
                  </a:r>
                </a:p>
              </p:txBody>
            </p:sp>
            <p:sp>
              <p:nvSpPr>
                <p:cNvPr id="233" name="Rectangle 232"/>
                <p:cNvSpPr/>
                <p:nvPr/>
              </p:nvSpPr>
              <p:spPr bwMode="auto">
                <a:xfrm rot="16200000">
                  <a:off x="7104410" y="4699326"/>
                  <a:ext cx="1451256" cy="190426"/>
                </a:xfrm>
                <a:prstGeom prst="rect">
                  <a:avLst/>
                </a:prstGeom>
                <a:solidFill>
                  <a:srgbClr val="EAB2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WEB DOM CORE</a:t>
                  </a:r>
                </a:p>
              </p:txBody>
            </p:sp>
          </p:grpSp>
          <p:grpSp>
            <p:nvGrpSpPr>
              <p:cNvPr id="152" name="Group 145"/>
              <p:cNvGrpSpPr/>
              <p:nvPr/>
            </p:nvGrpSpPr>
            <p:grpSpPr>
              <a:xfrm>
                <a:off x="-3516560" y="2061362"/>
                <a:ext cx="19991778" cy="3458806"/>
                <a:chOff x="-3516560" y="2061362"/>
                <a:chExt cx="19991778" cy="3458806"/>
              </a:xfrm>
            </p:grpSpPr>
            <p:sp>
              <p:nvSpPr>
                <p:cNvPr id="153" name="Rectangle 152"/>
                <p:cNvSpPr/>
                <p:nvPr/>
              </p:nvSpPr>
              <p:spPr bwMode="auto">
                <a:xfrm rot="16200000">
                  <a:off x="-2175801" y="4570650"/>
                  <a:ext cx="1708606" cy="190426"/>
                </a:xfrm>
                <a:prstGeom prst="rect">
                  <a:avLst/>
                </a:prstGeom>
                <a:solidFill>
                  <a:srgbClr val="92D05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SNAPSHOT </a:t>
                  </a:r>
                  <a:r>
                    <a:rPr lang="en-US" sz="600" kern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2007</a:t>
                  </a:r>
                </a:p>
              </p:txBody>
            </p:sp>
            <p:sp>
              <p:nvSpPr>
                <p:cNvPr id="154" name="Rectangle 153"/>
                <p:cNvSpPr/>
                <p:nvPr/>
              </p:nvSpPr>
              <p:spPr bwMode="auto">
                <a:xfrm rot="16200000">
                  <a:off x="304385" y="4943728"/>
                  <a:ext cx="962453" cy="190422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600" kern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RUBY</a:t>
                  </a:r>
                </a:p>
              </p:txBody>
            </p:sp>
            <p:sp>
              <p:nvSpPr>
                <p:cNvPr id="155" name="Rectangle 154"/>
                <p:cNvSpPr/>
                <p:nvPr/>
              </p:nvSpPr>
              <p:spPr bwMode="auto">
                <a:xfrm rot="16200000">
                  <a:off x="-17149" y="4153945"/>
                  <a:ext cx="2542016" cy="190426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600" kern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BACKGROUNDS &amp; BORDERS</a:t>
                  </a:r>
                </a:p>
              </p:txBody>
            </p:sp>
            <p:sp>
              <p:nvSpPr>
                <p:cNvPr id="156" name="Rectangle 155"/>
                <p:cNvSpPr/>
                <p:nvPr/>
              </p:nvSpPr>
              <p:spPr bwMode="auto">
                <a:xfrm rot="16200000">
                  <a:off x="6471708" y="4535299"/>
                  <a:ext cx="1779308" cy="190426"/>
                </a:xfrm>
                <a:prstGeom prst="rect">
                  <a:avLst/>
                </a:prstGeom>
                <a:solidFill>
                  <a:srgbClr val="92D05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SERVER-SENT EVENTS</a:t>
                  </a:r>
                </a:p>
              </p:txBody>
            </p:sp>
            <p:sp>
              <p:nvSpPr>
                <p:cNvPr id="157" name="Rectangle 156"/>
                <p:cNvSpPr/>
                <p:nvPr/>
              </p:nvSpPr>
              <p:spPr bwMode="auto">
                <a:xfrm rot="16200000">
                  <a:off x="8109404" y="4766972"/>
                  <a:ext cx="1315965" cy="190426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600" kern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WEB STORAGE</a:t>
                  </a:r>
                </a:p>
              </p:txBody>
            </p:sp>
            <p:sp>
              <p:nvSpPr>
                <p:cNvPr id="158" name="Rectangle 157"/>
                <p:cNvSpPr/>
                <p:nvPr/>
              </p:nvSpPr>
              <p:spPr bwMode="auto">
                <a:xfrm rot="16200000">
                  <a:off x="8343739" y="4766972"/>
                  <a:ext cx="1315964" cy="190426"/>
                </a:xfrm>
                <a:prstGeom prst="rect">
                  <a:avLst/>
                </a:prstGeom>
                <a:solidFill>
                  <a:srgbClr val="92D05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WEB WORKERS</a:t>
                  </a:r>
                </a:p>
              </p:txBody>
            </p:sp>
            <p:sp>
              <p:nvSpPr>
                <p:cNvPr id="159" name="Rectangle 158"/>
                <p:cNvSpPr/>
                <p:nvPr/>
              </p:nvSpPr>
              <p:spPr bwMode="auto">
                <a:xfrm rot="16200000">
                  <a:off x="-3818345" y="5027956"/>
                  <a:ext cx="793996" cy="190426"/>
                </a:xfrm>
                <a:prstGeom prst="rect">
                  <a:avLst/>
                </a:prstGeom>
                <a:solidFill>
                  <a:srgbClr val="92D05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HTML5</a:t>
                  </a:r>
                </a:p>
              </p:txBody>
            </p:sp>
            <p:sp>
              <p:nvSpPr>
                <p:cNvPr id="160" name="Rectangle 159"/>
                <p:cNvSpPr/>
                <p:nvPr/>
              </p:nvSpPr>
              <p:spPr bwMode="auto">
                <a:xfrm rot="16200000">
                  <a:off x="-4095495" y="4517481"/>
                  <a:ext cx="1814940" cy="190426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CANVAS 2D CONTEXT</a:t>
                  </a:r>
                </a:p>
              </p:txBody>
            </p:sp>
            <p:sp>
              <p:nvSpPr>
                <p:cNvPr id="161" name="Rectangle 160"/>
                <p:cNvSpPr/>
                <p:nvPr/>
              </p:nvSpPr>
              <p:spPr bwMode="auto">
                <a:xfrm rot="16200000">
                  <a:off x="-3517639" y="4862056"/>
                  <a:ext cx="1125795" cy="190424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MICRODATA</a:t>
                  </a:r>
                </a:p>
              </p:txBody>
            </p:sp>
            <p:sp>
              <p:nvSpPr>
                <p:cNvPr id="162" name="Rectangle 161"/>
                <p:cNvSpPr/>
                <p:nvPr/>
              </p:nvSpPr>
              <p:spPr bwMode="auto">
                <a:xfrm rot="16200000">
                  <a:off x="-3342216" y="4804117"/>
                  <a:ext cx="1241675" cy="190422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HTML + RDFA</a:t>
                  </a:r>
                </a:p>
              </p:txBody>
            </p:sp>
            <p:sp>
              <p:nvSpPr>
                <p:cNvPr id="163" name="Rectangle 162"/>
                <p:cNvSpPr/>
                <p:nvPr/>
              </p:nvSpPr>
              <p:spPr bwMode="auto">
                <a:xfrm rot="16200000">
                  <a:off x="-3189365" y="4719257"/>
                  <a:ext cx="1407005" cy="194810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HTML5 MARKUP</a:t>
                  </a:r>
                </a:p>
              </p:txBody>
            </p:sp>
            <p:sp>
              <p:nvSpPr>
                <p:cNvPr id="164" name="Rectangle 163"/>
                <p:cNvSpPr/>
                <p:nvPr/>
              </p:nvSpPr>
              <p:spPr bwMode="auto">
                <a:xfrm rot="16200000">
                  <a:off x="-3290789" y="4388899"/>
                  <a:ext cx="2072113" cy="190424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HTML5 DIFF FROM HTML4</a:t>
                  </a:r>
                </a:p>
              </p:txBody>
            </p:sp>
            <p:sp>
              <p:nvSpPr>
                <p:cNvPr id="165" name="Rectangle 164"/>
                <p:cNvSpPr/>
                <p:nvPr/>
              </p:nvSpPr>
              <p:spPr bwMode="auto">
                <a:xfrm rot="16200000">
                  <a:off x="-2836031" y="4610331"/>
                  <a:ext cx="1629243" cy="190426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POLYGLOT MARKUP</a:t>
                  </a:r>
                </a:p>
              </p:txBody>
            </p:sp>
            <p:sp>
              <p:nvSpPr>
                <p:cNvPr id="166" name="Rectangle 165"/>
                <p:cNvSpPr/>
                <p:nvPr/>
              </p:nvSpPr>
              <p:spPr bwMode="auto">
                <a:xfrm rot="16200000">
                  <a:off x="-2621740" y="4591301"/>
                  <a:ext cx="1667305" cy="190429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TEXT ALTERNATIVES</a:t>
                  </a:r>
                </a:p>
              </p:txBody>
            </p:sp>
            <p:sp>
              <p:nvSpPr>
                <p:cNvPr id="167" name="Rectangle 166"/>
                <p:cNvSpPr/>
                <p:nvPr/>
              </p:nvSpPr>
              <p:spPr bwMode="auto">
                <a:xfrm rot="16200000">
                  <a:off x="-1256757" y="4553202"/>
                  <a:ext cx="1743504" cy="190426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VALUES &amp; UNITS</a:t>
                  </a:r>
                </a:p>
              </p:txBody>
            </p:sp>
            <p:sp>
              <p:nvSpPr>
                <p:cNvPr id="168" name="Rectangle 167"/>
                <p:cNvSpPr/>
                <p:nvPr/>
              </p:nvSpPr>
              <p:spPr bwMode="auto">
                <a:xfrm rot="16200000">
                  <a:off x="-1432424" y="4143413"/>
                  <a:ext cx="2563083" cy="190424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CASCADING &amp; INHERITANCE</a:t>
                  </a:r>
                </a:p>
              </p:txBody>
            </p:sp>
            <p:sp>
              <p:nvSpPr>
                <p:cNvPr id="169" name="Rectangle 168"/>
                <p:cNvSpPr/>
                <p:nvPr/>
              </p:nvSpPr>
              <p:spPr bwMode="auto">
                <a:xfrm rot="16200000">
                  <a:off x="-380429" y="4961283"/>
                  <a:ext cx="927342" cy="190422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TEXT</a:t>
                  </a:r>
                </a:p>
              </p:txBody>
            </p:sp>
            <p:sp>
              <p:nvSpPr>
                <p:cNvPr id="170" name="Rectangle 169"/>
                <p:cNvSpPr/>
                <p:nvPr/>
              </p:nvSpPr>
              <p:spPr bwMode="auto">
                <a:xfrm rot="16200000">
                  <a:off x="-709663" y="3695550"/>
                  <a:ext cx="3458796" cy="190420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GENERATED CONTENT FOR PAGED MEDIA</a:t>
                  </a:r>
                </a:p>
              </p:txBody>
            </p:sp>
            <p:sp>
              <p:nvSpPr>
                <p:cNvPr id="171" name="Rectangle 170"/>
                <p:cNvSpPr/>
                <p:nvPr/>
              </p:nvSpPr>
              <p:spPr bwMode="auto">
                <a:xfrm rot="16200000">
                  <a:off x="966598" y="4903566"/>
                  <a:ext cx="1042772" cy="190428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FONTS</a:t>
                  </a:r>
                </a:p>
              </p:txBody>
            </p:sp>
            <p:sp>
              <p:nvSpPr>
                <p:cNvPr id="172" name="Rectangle 171"/>
                <p:cNvSpPr/>
                <p:nvPr/>
              </p:nvSpPr>
              <p:spPr bwMode="auto">
                <a:xfrm rot="16200000">
                  <a:off x="773302" y="4479477"/>
                  <a:ext cx="1894277" cy="187098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BASIC BOX MODEL</a:t>
                  </a:r>
                </a:p>
              </p:txBody>
            </p:sp>
            <p:sp>
              <p:nvSpPr>
                <p:cNvPr id="173" name="Rectangle 172"/>
                <p:cNvSpPr/>
                <p:nvPr/>
              </p:nvSpPr>
              <p:spPr bwMode="auto">
                <a:xfrm rot="16200000">
                  <a:off x="1243215" y="4477811"/>
                  <a:ext cx="1894279" cy="190429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TEMPLATE LAYOUT</a:t>
                  </a:r>
                </a:p>
              </p:txBody>
            </p:sp>
            <p:sp>
              <p:nvSpPr>
                <p:cNvPr id="174" name="Rectangle 173"/>
                <p:cNvSpPr/>
                <p:nvPr/>
              </p:nvSpPr>
              <p:spPr bwMode="auto">
                <a:xfrm rot="16200000">
                  <a:off x="2088105" y="4855151"/>
                  <a:ext cx="1140298" cy="189733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SPEECH</a:t>
                  </a:r>
                </a:p>
              </p:txBody>
            </p:sp>
            <p:sp>
              <p:nvSpPr>
                <p:cNvPr id="175" name="Rectangle 174"/>
                <p:cNvSpPr/>
                <p:nvPr/>
              </p:nvSpPr>
              <p:spPr bwMode="auto">
                <a:xfrm rot="16200000">
                  <a:off x="2033742" y="4346848"/>
                  <a:ext cx="2171208" cy="175428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600" kern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BASIC USER INTERFACE</a:t>
                  </a:r>
                </a:p>
              </p:txBody>
            </p:sp>
            <p:sp>
              <p:nvSpPr>
                <p:cNvPr id="176" name="Rectangle 175"/>
                <p:cNvSpPr/>
                <p:nvPr/>
              </p:nvSpPr>
              <p:spPr bwMode="auto">
                <a:xfrm rot="16200000">
                  <a:off x="2626809" y="4456670"/>
                  <a:ext cx="1936562" cy="190426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GRID POSITIONING</a:t>
                  </a:r>
                </a:p>
              </p:txBody>
            </p:sp>
            <p:sp>
              <p:nvSpPr>
                <p:cNvPr id="177" name="Rectangle 176"/>
                <p:cNvSpPr/>
                <p:nvPr/>
              </p:nvSpPr>
              <p:spPr bwMode="auto">
                <a:xfrm rot="16200000">
                  <a:off x="2773718" y="4369457"/>
                  <a:ext cx="2110987" cy="190428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FLEXIBLE BOX LAYOUT</a:t>
                  </a:r>
                </a:p>
              </p:txBody>
            </p:sp>
            <p:sp>
              <p:nvSpPr>
                <p:cNvPr id="178" name="Rectangle 177"/>
                <p:cNvSpPr/>
                <p:nvPr/>
              </p:nvSpPr>
              <p:spPr bwMode="auto">
                <a:xfrm rot="16200000">
                  <a:off x="3248714" y="4610331"/>
                  <a:ext cx="1629239" cy="190426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IMAGE VALUES</a:t>
                  </a:r>
                </a:p>
              </p:txBody>
            </p:sp>
            <p:sp>
              <p:nvSpPr>
                <p:cNvPr id="179" name="Rectangle 178"/>
                <p:cNvSpPr/>
                <p:nvPr/>
              </p:nvSpPr>
              <p:spPr bwMode="auto">
                <a:xfrm rot="16200000">
                  <a:off x="3171670" y="4299165"/>
                  <a:ext cx="2251575" cy="190428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2D TRANSFORMATIONS</a:t>
                  </a:r>
                </a:p>
              </p:txBody>
            </p:sp>
            <p:sp>
              <p:nvSpPr>
                <p:cNvPr id="180" name="Rectangle 179"/>
                <p:cNvSpPr/>
                <p:nvPr/>
              </p:nvSpPr>
              <p:spPr bwMode="auto">
                <a:xfrm rot="16200000">
                  <a:off x="3405793" y="4299166"/>
                  <a:ext cx="2251574" cy="190426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3D TRANSFORMATOINS</a:t>
                  </a:r>
                </a:p>
              </p:txBody>
            </p:sp>
            <p:sp>
              <p:nvSpPr>
                <p:cNvPr id="181" name="Rectangle 180"/>
                <p:cNvSpPr/>
                <p:nvPr/>
              </p:nvSpPr>
              <p:spPr bwMode="auto">
                <a:xfrm rot="16200000">
                  <a:off x="3993156" y="4652398"/>
                  <a:ext cx="1545103" cy="190429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TRANSITIONS</a:t>
                  </a:r>
                </a:p>
              </p:txBody>
            </p:sp>
            <p:sp>
              <p:nvSpPr>
                <p:cNvPr id="182" name="Rectangle 181"/>
                <p:cNvSpPr/>
                <p:nvPr/>
              </p:nvSpPr>
              <p:spPr bwMode="auto">
                <a:xfrm rot="16200000">
                  <a:off x="4227275" y="4652398"/>
                  <a:ext cx="1545102" cy="190429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ANIMATIONS</a:t>
                  </a:r>
                </a:p>
              </p:txBody>
            </p:sp>
            <p:sp>
              <p:nvSpPr>
                <p:cNvPr id="183" name="Rectangle 182"/>
                <p:cNvSpPr/>
                <p:nvPr/>
              </p:nvSpPr>
              <p:spPr bwMode="auto">
                <a:xfrm rot="16200000">
                  <a:off x="5150045" y="5088334"/>
                  <a:ext cx="673241" cy="190422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CORS</a:t>
                  </a:r>
                </a:p>
              </p:txBody>
            </p:sp>
            <p:sp>
              <p:nvSpPr>
                <p:cNvPr id="184" name="Rectangle 183"/>
                <p:cNvSpPr/>
                <p:nvPr/>
              </p:nvSpPr>
              <p:spPr bwMode="auto">
                <a:xfrm rot="16200000">
                  <a:off x="5702921" y="4940807"/>
                  <a:ext cx="968283" cy="190429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5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INDEXED DB</a:t>
                  </a:r>
                </a:p>
              </p:txBody>
            </p:sp>
            <p:sp>
              <p:nvSpPr>
                <p:cNvPr id="185" name="Rectangle 184"/>
                <p:cNvSpPr/>
                <p:nvPr/>
              </p:nvSpPr>
              <p:spPr bwMode="auto">
                <a:xfrm rot="16200000">
                  <a:off x="4726850" y="3737836"/>
                  <a:ext cx="3374232" cy="190424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PROGRAMMABLE HTTP CACHING &amp; SERVING</a:t>
                  </a:r>
                </a:p>
              </p:txBody>
            </p:sp>
            <p:sp>
              <p:nvSpPr>
                <p:cNvPr id="186" name="Rectangle 185"/>
                <p:cNvSpPr/>
                <p:nvPr/>
              </p:nvSpPr>
              <p:spPr bwMode="auto">
                <a:xfrm rot="16200000">
                  <a:off x="5864367" y="4630963"/>
                  <a:ext cx="1587976" cy="190429"/>
                </a:xfrm>
                <a:prstGeom prst="rect">
                  <a:avLst/>
                </a:prstGeom>
                <a:solidFill>
                  <a:srgbClr val="92D05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600" kern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PROGRESS EVENTS</a:t>
                  </a:r>
                </a:p>
              </p:txBody>
            </p:sp>
            <p:sp>
              <p:nvSpPr>
                <p:cNvPr id="187" name="Rectangle 186"/>
                <p:cNvSpPr/>
                <p:nvPr/>
              </p:nvSpPr>
              <p:spPr bwMode="auto">
                <a:xfrm rot="16200000">
                  <a:off x="7174723" y="4535299"/>
                  <a:ext cx="1779306" cy="190428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WEB SQL DATABASDE</a:t>
                  </a:r>
                </a:p>
              </p:txBody>
            </p:sp>
            <p:sp>
              <p:nvSpPr>
                <p:cNvPr id="188" name="Rectangle 187"/>
                <p:cNvSpPr/>
                <p:nvPr/>
              </p:nvSpPr>
              <p:spPr bwMode="auto">
                <a:xfrm rot="16200000">
                  <a:off x="7862839" y="4989074"/>
                  <a:ext cx="871753" cy="190431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WEB IDL</a:t>
                  </a:r>
                </a:p>
              </p:txBody>
            </p:sp>
            <p:sp>
              <p:nvSpPr>
                <p:cNvPr id="189" name="Rectangle 188"/>
                <p:cNvSpPr/>
                <p:nvPr/>
              </p:nvSpPr>
              <p:spPr bwMode="auto">
                <a:xfrm rot="16200000">
                  <a:off x="7760497" y="4652403"/>
                  <a:ext cx="1545102" cy="190422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WEB SOCKETS API</a:t>
                  </a:r>
                </a:p>
              </p:txBody>
            </p:sp>
            <p:sp>
              <p:nvSpPr>
                <p:cNvPr id="190" name="Rectangle 189"/>
                <p:cNvSpPr/>
                <p:nvPr/>
              </p:nvSpPr>
              <p:spPr bwMode="auto">
                <a:xfrm rot="16200000">
                  <a:off x="8580737" y="4535289"/>
                  <a:ext cx="1779324" cy="190429"/>
                </a:xfrm>
                <a:prstGeom prst="rect">
                  <a:avLst/>
                </a:prstGeom>
                <a:solidFill>
                  <a:srgbClr val="0E8BD8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XMLHTTPREQUEST L2</a:t>
                  </a:r>
                </a:p>
              </p:txBody>
            </p:sp>
            <p:sp>
              <p:nvSpPr>
                <p:cNvPr id="191" name="Rectangle 190"/>
                <p:cNvSpPr/>
                <p:nvPr/>
              </p:nvSpPr>
              <p:spPr bwMode="auto">
                <a:xfrm rot="16200000">
                  <a:off x="-1859927" y="4652402"/>
                  <a:ext cx="1545103" cy="190422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NAMESPACES</a:t>
                  </a:r>
                </a:p>
              </p:txBody>
            </p:sp>
            <p:sp>
              <p:nvSpPr>
                <p:cNvPr id="192" name="Rectangle 191"/>
                <p:cNvSpPr/>
                <p:nvPr/>
              </p:nvSpPr>
              <p:spPr bwMode="auto">
                <a:xfrm rot="16200000">
                  <a:off x="791982" y="4263879"/>
                  <a:ext cx="2325322" cy="187249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MULTI-COLUMN LAYOUT</a:t>
                  </a:r>
                </a:p>
              </p:txBody>
            </p:sp>
            <p:sp>
              <p:nvSpPr>
                <p:cNvPr id="193" name="Rectangle 192"/>
                <p:cNvSpPr/>
                <p:nvPr/>
              </p:nvSpPr>
              <p:spPr bwMode="auto">
                <a:xfrm rot="16200000">
                  <a:off x="1570177" y="4570654"/>
                  <a:ext cx="1708596" cy="190428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MEDIA QUERIES</a:t>
                  </a:r>
                </a:p>
              </p:txBody>
            </p:sp>
            <p:sp>
              <p:nvSpPr>
                <p:cNvPr id="194" name="Rectangle 193"/>
                <p:cNvSpPr/>
                <p:nvPr/>
              </p:nvSpPr>
              <p:spPr bwMode="auto">
                <a:xfrm rot="16200000">
                  <a:off x="6234712" y="4766966"/>
                  <a:ext cx="1315967" cy="190431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SELECTORS API</a:t>
                  </a:r>
                </a:p>
              </p:txBody>
            </p:sp>
            <p:sp>
              <p:nvSpPr>
                <p:cNvPr id="195" name="Rectangle 194"/>
                <p:cNvSpPr/>
                <p:nvPr/>
              </p:nvSpPr>
              <p:spPr bwMode="auto">
                <a:xfrm rot="16200000">
                  <a:off x="8442067" y="4630956"/>
                  <a:ext cx="1587990" cy="190429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XMLHTTPREQUEST</a:t>
                  </a:r>
                </a:p>
              </p:txBody>
            </p:sp>
            <p:sp>
              <p:nvSpPr>
                <p:cNvPr id="196" name="Rectangle 195"/>
                <p:cNvSpPr/>
                <p:nvPr/>
              </p:nvSpPr>
              <p:spPr bwMode="auto">
                <a:xfrm rot="16200000">
                  <a:off x="12237380" y="4444455"/>
                  <a:ext cx="1960991" cy="190428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DOCUMENT STRUCTURE</a:t>
                  </a:r>
                </a:p>
              </p:txBody>
            </p:sp>
            <p:sp>
              <p:nvSpPr>
                <p:cNvPr id="197" name="Rectangle 196"/>
                <p:cNvSpPr/>
                <p:nvPr/>
              </p:nvSpPr>
              <p:spPr bwMode="auto">
                <a:xfrm rot="16200000">
                  <a:off x="12821148" y="4789446"/>
                  <a:ext cx="1271009" cy="190428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BASIC SHAPES</a:t>
                  </a:r>
                </a:p>
              </p:txBody>
            </p:sp>
            <p:sp>
              <p:nvSpPr>
                <p:cNvPr id="198" name="Rectangle 197"/>
                <p:cNvSpPr/>
                <p:nvPr/>
              </p:nvSpPr>
              <p:spPr bwMode="auto">
                <a:xfrm rot="16200000">
                  <a:off x="13332611" y="5062131"/>
                  <a:ext cx="725638" cy="190429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PATHS</a:t>
                  </a:r>
                </a:p>
              </p:txBody>
            </p:sp>
            <p:sp>
              <p:nvSpPr>
                <p:cNvPr id="199" name="Rectangle 198"/>
                <p:cNvSpPr/>
                <p:nvPr/>
              </p:nvSpPr>
              <p:spPr bwMode="auto">
                <a:xfrm rot="16200000">
                  <a:off x="13623781" y="5114532"/>
                  <a:ext cx="620840" cy="190426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TEXT</a:t>
                  </a:r>
                </a:p>
              </p:txBody>
            </p:sp>
            <p:sp>
              <p:nvSpPr>
                <p:cNvPr id="200" name="Rectangle 199"/>
                <p:cNvSpPr/>
                <p:nvPr/>
              </p:nvSpPr>
              <p:spPr bwMode="auto">
                <a:xfrm rot="16200000">
                  <a:off x="13537477" y="4789446"/>
                  <a:ext cx="1271009" cy="190429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TRANSFORMS</a:t>
                  </a:r>
                </a:p>
              </p:txBody>
            </p:sp>
            <p:sp>
              <p:nvSpPr>
                <p:cNvPr id="201" name="Rectangle 200"/>
                <p:cNvSpPr/>
                <p:nvPr/>
              </p:nvSpPr>
              <p:spPr bwMode="auto">
                <a:xfrm rot="16200000">
                  <a:off x="13356259" y="4369458"/>
                  <a:ext cx="2110987" cy="190426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PAINTING, FILLING, COLOR</a:t>
                  </a:r>
                </a:p>
              </p:txBody>
            </p:sp>
            <p:sp>
              <p:nvSpPr>
                <p:cNvPr id="202" name="Rectangle 201"/>
                <p:cNvSpPr/>
                <p:nvPr/>
              </p:nvSpPr>
              <p:spPr bwMode="auto">
                <a:xfrm rot="16200000">
                  <a:off x="14138851" y="4906922"/>
                  <a:ext cx="1036056" cy="190429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SCRIPTING</a:t>
                  </a:r>
                </a:p>
              </p:txBody>
            </p:sp>
            <p:sp>
              <p:nvSpPr>
                <p:cNvPr id="203" name="Rectangle 202"/>
                <p:cNvSpPr/>
                <p:nvPr/>
              </p:nvSpPr>
              <p:spPr bwMode="auto">
                <a:xfrm rot="16200000">
                  <a:off x="14450829" y="4980124"/>
                  <a:ext cx="889652" cy="190429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STYLING</a:t>
                  </a:r>
                </a:p>
              </p:txBody>
            </p:sp>
            <p:sp>
              <p:nvSpPr>
                <p:cNvPr id="204" name="Rectangle 203"/>
                <p:cNvSpPr/>
                <p:nvPr/>
              </p:nvSpPr>
              <p:spPr bwMode="auto">
                <a:xfrm rot="16200000">
                  <a:off x="14591632" y="4882148"/>
                  <a:ext cx="1085602" cy="190431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GRADIENTS</a:t>
                  </a:r>
                </a:p>
              </p:txBody>
            </p:sp>
            <p:sp>
              <p:nvSpPr>
                <p:cNvPr id="205" name="Rectangle 204"/>
                <p:cNvSpPr/>
                <p:nvPr/>
              </p:nvSpPr>
              <p:spPr bwMode="auto">
                <a:xfrm rot="16200000">
                  <a:off x="15062784" y="5114532"/>
                  <a:ext cx="620841" cy="190426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SMIL</a:t>
                  </a:r>
                </a:p>
              </p:txBody>
            </p:sp>
            <p:sp>
              <p:nvSpPr>
                <p:cNvPr id="206" name="Rectangle 205"/>
                <p:cNvSpPr/>
                <p:nvPr/>
              </p:nvSpPr>
              <p:spPr bwMode="auto">
                <a:xfrm rot="16200000">
                  <a:off x="15238836" y="5051806"/>
                  <a:ext cx="746292" cy="190428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FONTS</a:t>
                  </a:r>
                </a:p>
              </p:txBody>
            </p:sp>
            <p:sp>
              <p:nvSpPr>
                <p:cNvPr id="207" name="Rectangle 206"/>
                <p:cNvSpPr/>
                <p:nvPr/>
              </p:nvSpPr>
              <p:spPr bwMode="auto">
                <a:xfrm rot="16200000">
                  <a:off x="15453762" y="5027951"/>
                  <a:ext cx="793995" cy="190431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FILTERS</a:t>
                  </a:r>
                </a:p>
              </p:txBody>
            </p:sp>
            <p:sp>
              <p:nvSpPr>
                <p:cNvPr id="208" name="Rectangle 207"/>
                <p:cNvSpPr/>
                <p:nvPr/>
              </p:nvSpPr>
              <p:spPr bwMode="auto">
                <a:xfrm rot="16200000">
                  <a:off x="-1647239" y="4630966"/>
                  <a:ext cx="1587976" cy="190422"/>
                </a:xfrm>
                <a:prstGeom prst="rect">
                  <a:avLst/>
                </a:prstGeom>
                <a:solidFill>
                  <a:srgbClr val="92D05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600" kern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PAGED MEDIA</a:t>
                  </a:r>
                </a:p>
              </p:txBody>
            </p:sp>
            <p:sp>
              <p:nvSpPr>
                <p:cNvPr id="209" name="Rectangle 208"/>
                <p:cNvSpPr/>
                <p:nvPr/>
              </p:nvSpPr>
              <p:spPr bwMode="auto">
                <a:xfrm rot="16200000">
                  <a:off x="-1433749" y="4610334"/>
                  <a:ext cx="1629241" cy="190424"/>
                </a:xfrm>
                <a:prstGeom prst="rect">
                  <a:avLst/>
                </a:prstGeom>
                <a:solidFill>
                  <a:srgbClr val="92D05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600" kern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PRINT PROFILE</a:t>
                  </a:r>
                </a:p>
              </p:txBody>
            </p:sp>
            <p:sp>
              <p:nvSpPr>
                <p:cNvPr id="210" name="Rectangle 209"/>
                <p:cNvSpPr/>
                <p:nvPr/>
              </p:nvSpPr>
              <p:spPr bwMode="auto">
                <a:xfrm rot="16200000">
                  <a:off x="2349916" y="4882151"/>
                  <a:ext cx="1085604" cy="190424"/>
                </a:xfrm>
                <a:prstGeom prst="rect">
                  <a:avLst/>
                </a:prstGeom>
                <a:solidFill>
                  <a:srgbClr val="072B6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CSS COLOR</a:t>
                  </a:r>
                </a:p>
              </p:txBody>
            </p:sp>
            <p:sp>
              <p:nvSpPr>
                <p:cNvPr id="211" name="Rectangle 210"/>
                <p:cNvSpPr/>
                <p:nvPr/>
              </p:nvSpPr>
              <p:spPr bwMode="auto">
                <a:xfrm rot="16200000">
                  <a:off x="4849252" y="4553201"/>
                  <a:ext cx="1743502" cy="190426"/>
                </a:xfrm>
                <a:prstGeom prst="rect">
                  <a:avLst/>
                </a:prstGeom>
                <a:solidFill>
                  <a:srgbClr val="072B6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ELEMENT TRAVERSAL</a:t>
                  </a:r>
                </a:p>
              </p:txBody>
            </p:sp>
            <p:sp>
              <p:nvSpPr>
                <p:cNvPr id="212" name="Rectangle 211"/>
                <p:cNvSpPr/>
                <p:nvPr/>
              </p:nvSpPr>
              <p:spPr bwMode="auto">
                <a:xfrm rot="16200000">
                  <a:off x="9297415" y="5017635"/>
                  <a:ext cx="814635" cy="190426"/>
                </a:xfrm>
                <a:prstGeom prst="rect">
                  <a:avLst/>
                </a:prstGeom>
                <a:solidFill>
                  <a:srgbClr val="072B6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DOM L1</a:t>
                  </a:r>
                </a:p>
              </p:txBody>
            </p:sp>
            <p:sp>
              <p:nvSpPr>
                <p:cNvPr id="213" name="Rectangle 212"/>
                <p:cNvSpPr/>
                <p:nvPr/>
              </p:nvSpPr>
              <p:spPr bwMode="auto">
                <a:xfrm rot="16200000">
                  <a:off x="9318232" y="4804116"/>
                  <a:ext cx="1241675" cy="190426"/>
                </a:xfrm>
                <a:prstGeom prst="rect">
                  <a:avLst/>
                </a:prstGeom>
                <a:solidFill>
                  <a:srgbClr val="072B6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DOM L2 CORE</a:t>
                  </a:r>
                </a:p>
              </p:txBody>
            </p:sp>
            <p:sp>
              <p:nvSpPr>
                <p:cNvPr id="214" name="Rectangle 213"/>
                <p:cNvSpPr/>
                <p:nvPr/>
              </p:nvSpPr>
              <p:spPr bwMode="auto">
                <a:xfrm rot="16200000">
                  <a:off x="9515428" y="4766975"/>
                  <a:ext cx="1315957" cy="190426"/>
                </a:xfrm>
                <a:prstGeom prst="rect">
                  <a:avLst/>
                </a:prstGeom>
                <a:solidFill>
                  <a:srgbClr val="072B6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DOM L2 VIEWS</a:t>
                  </a:r>
                </a:p>
              </p:txBody>
            </p:sp>
            <p:sp>
              <p:nvSpPr>
                <p:cNvPr id="215" name="Rectangle 214"/>
                <p:cNvSpPr/>
                <p:nvPr/>
              </p:nvSpPr>
              <p:spPr bwMode="auto">
                <a:xfrm rot="16200000">
                  <a:off x="9704239" y="4721452"/>
                  <a:ext cx="1407004" cy="190422"/>
                </a:xfrm>
                <a:prstGeom prst="rect">
                  <a:avLst/>
                </a:prstGeom>
                <a:solidFill>
                  <a:srgbClr val="072B6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DOM L2 EVENTS</a:t>
                  </a:r>
                </a:p>
              </p:txBody>
            </p:sp>
            <p:sp>
              <p:nvSpPr>
                <p:cNvPr id="216" name="Rectangle 215"/>
                <p:cNvSpPr/>
                <p:nvPr/>
              </p:nvSpPr>
              <p:spPr bwMode="auto">
                <a:xfrm rot="16200000">
                  <a:off x="10001311" y="4784181"/>
                  <a:ext cx="1281542" cy="190426"/>
                </a:xfrm>
                <a:prstGeom prst="rect">
                  <a:avLst/>
                </a:prstGeom>
                <a:solidFill>
                  <a:srgbClr val="072B6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DOM L2 STYLE</a:t>
                  </a:r>
                </a:p>
              </p:txBody>
            </p:sp>
            <p:sp>
              <p:nvSpPr>
                <p:cNvPr id="217" name="Rectangle 216"/>
                <p:cNvSpPr/>
                <p:nvPr/>
              </p:nvSpPr>
              <p:spPr bwMode="auto">
                <a:xfrm rot="16200000">
                  <a:off x="9605410" y="4153945"/>
                  <a:ext cx="2542015" cy="190426"/>
                </a:xfrm>
                <a:prstGeom prst="rect">
                  <a:avLst/>
                </a:prstGeom>
                <a:solidFill>
                  <a:srgbClr val="072B6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DOM L2 TRAVERSAL AND RANGE</a:t>
                  </a:r>
                </a:p>
              </p:txBody>
            </p:sp>
            <p:sp>
              <p:nvSpPr>
                <p:cNvPr id="218" name="Rectangle 217"/>
                <p:cNvSpPr/>
                <p:nvPr/>
              </p:nvSpPr>
              <p:spPr bwMode="auto">
                <a:xfrm rot="16200000">
                  <a:off x="10469987" y="4784179"/>
                  <a:ext cx="1281544" cy="190429"/>
                </a:xfrm>
                <a:prstGeom prst="rect">
                  <a:avLst/>
                </a:prstGeom>
                <a:solidFill>
                  <a:srgbClr val="072B6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DOM L2 HTML</a:t>
                  </a:r>
                </a:p>
              </p:txBody>
            </p:sp>
            <p:sp>
              <p:nvSpPr>
                <p:cNvPr id="219" name="Rectangle 218"/>
                <p:cNvSpPr/>
                <p:nvPr/>
              </p:nvSpPr>
              <p:spPr bwMode="auto">
                <a:xfrm rot="16200000">
                  <a:off x="10724256" y="4804114"/>
                  <a:ext cx="1241675" cy="190426"/>
                </a:xfrm>
                <a:prstGeom prst="rect">
                  <a:avLst/>
                </a:prstGeom>
                <a:solidFill>
                  <a:srgbClr val="072B6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DOM L3 CORE</a:t>
                  </a:r>
                </a:p>
              </p:txBody>
            </p:sp>
            <p:sp>
              <p:nvSpPr>
                <p:cNvPr id="220" name="Rectangle 219"/>
                <p:cNvSpPr/>
                <p:nvPr/>
              </p:nvSpPr>
              <p:spPr bwMode="auto">
                <a:xfrm rot="16200000">
                  <a:off x="10879610" y="4717764"/>
                  <a:ext cx="1407007" cy="197796"/>
                </a:xfrm>
                <a:prstGeom prst="rect">
                  <a:avLst/>
                </a:prstGeom>
                <a:solidFill>
                  <a:srgbClr val="92D05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600" kern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DOM L3 EVENTS</a:t>
                  </a:r>
                </a:p>
              </p:txBody>
            </p:sp>
            <p:sp>
              <p:nvSpPr>
                <p:cNvPr id="221" name="Rectangle 220"/>
                <p:cNvSpPr/>
                <p:nvPr/>
              </p:nvSpPr>
              <p:spPr bwMode="auto">
                <a:xfrm rot="16200000">
                  <a:off x="10906296" y="4517478"/>
                  <a:ext cx="1814942" cy="190428"/>
                </a:xfrm>
                <a:prstGeom prst="rect">
                  <a:avLst/>
                </a:prstGeom>
                <a:solidFill>
                  <a:srgbClr val="072B6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DOM L3 LOAD &amp; SAVE</a:t>
                  </a:r>
                </a:p>
              </p:txBody>
            </p:sp>
            <p:sp>
              <p:nvSpPr>
                <p:cNvPr id="222" name="Rectangle 221"/>
                <p:cNvSpPr/>
                <p:nvPr/>
              </p:nvSpPr>
              <p:spPr bwMode="auto">
                <a:xfrm rot="16200000">
                  <a:off x="11181350" y="4562301"/>
                  <a:ext cx="1729403" cy="186320"/>
                </a:xfrm>
                <a:prstGeom prst="rect">
                  <a:avLst/>
                </a:prstGeom>
                <a:solidFill>
                  <a:srgbClr val="072B6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DOM L3 VALIDATION</a:t>
                  </a:r>
                </a:p>
              </p:txBody>
            </p:sp>
            <p:sp>
              <p:nvSpPr>
                <p:cNvPr id="223" name="Rectangle 222"/>
                <p:cNvSpPr/>
                <p:nvPr/>
              </p:nvSpPr>
              <p:spPr bwMode="auto">
                <a:xfrm rot="16200000">
                  <a:off x="11624458" y="4766966"/>
                  <a:ext cx="1315967" cy="190428"/>
                </a:xfrm>
                <a:prstGeom prst="rect">
                  <a:avLst/>
                </a:prstGeom>
                <a:solidFill>
                  <a:srgbClr val="072B6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DOM L3 XPATH</a:t>
                  </a:r>
                </a:p>
              </p:txBody>
            </p:sp>
            <p:sp>
              <p:nvSpPr>
                <p:cNvPr id="224" name="Rectangle 223"/>
                <p:cNvSpPr/>
                <p:nvPr/>
              </p:nvSpPr>
              <p:spPr bwMode="auto">
                <a:xfrm rot="16200000">
                  <a:off x="11366441" y="4274582"/>
                  <a:ext cx="2300713" cy="190446"/>
                </a:xfrm>
                <a:prstGeom prst="rect">
                  <a:avLst/>
                </a:prstGeom>
                <a:solidFill>
                  <a:srgbClr val="072B6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DOM L3 VIEWS &amp; FOMUTING</a:t>
                  </a:r>
                </a:p>
              </p:txBody>
            </p:sp>
            <p:sp>
              <p:nvSpPr>
                <p:cNvPr id="225" name="Rectangle 224"/>
                <p:cNvSpPr/>
                <p:nvPr/>
              </p:nvSpPr>
              <p:spPr bwMode="auto">
                <a:xfrm rot="16200000">
                  <a:off x="11600770" y="4274593"/>
                  <a:ext cx="2300716" cy="190428"/>
                </a:xfrm>
                <a:prstGeom prst="rect">
                  <a:avLst/>
                </a:prstGeom>
                <a:solidFill>
                  <a:srgbClr val="072B6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DOM L3 ABSTRACT SCHEMAS</a:t>
                  </a:r>
                </a:p>
              </p:txBody>
            </p:sp>
            <p:sp>
              <p:nvSpPr>
                <p:cNvPr id="226" name="Rectangle 225"/>
                <p:cNvSpPr/>
                <p:nvPr/>
              </p:nvSpPr>
              <p:spPr bwMode="auto">
                <a:xfrm rot="16200000">
                  <a:off x="15654367" y="4699316"/>
                  <a:ext cx="1451275" cy="190427"/>
                </a:xfrm>
                <a:prstGeom prst="rect">
                  <a:avLst/>
                </a:prstGeom>
                <a:solidFill>
                  <a:srgbClr val="072B60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36" tIns="45718" rIns="91436" bIns="45718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91409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600" kern="0" dirty="0" smtClea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</a:rPr>
                    <a:t>ECMASCRIPT 5</a:t>
                  </a:r>
                </a:p>
              </p:txBody>
            </p:sp>
          </p:grpSp>
        </p:grpSp>
        <p:grpSp>
          <p:nvGrpSpPr>
            <p:cNvPr id="141" name="Group 134"/>
            <p:cNvGrpSpPr/>
            <p:nvPr/>
          </p:nvGrpSpPr>
          <p:grpSpPr>
            <a:xfrm>
              <a:off x="-3592798" y="5532726"/>
              <a:ext cx="19514051" cy="870036"/>
              <a:chOff x="-3287998" y="5532726"/>
              <a:chExt cx="19514051" cy="870036"/>
            </a:xfrm>
          </p:grpSpPr>
          <p:sp>
            <p:nvSpPr>
              <p:cNvPr id="142" name="TextBox 141"/>
              <p:cNvSpPr txBox="1"/>
              <p:nvPr/>
            </p:nvSpPr>
            <p:spPr>
              <a:xfrm>
                <a:off x="-2787604" y="5904376"/>
                <a:ext cx="447872" cy="1548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00" kern="0" dirty="0" smtClean="0">
                    <a:solidFill>
                      <a:srgbClr val="FFFFFF"/>
                    </a:solidFill>
                    <a:latin typeface="Segoe UI"/>
                  </a:rPr>
                  <a:t>HTML</a:t>
                </a:r>
              </a:p>
            </p:txBody>
          </p:sp>
          <p:sp>
            <p:nvSpPr>
              <p:cNvPr id="143" name="Left Brace 142"/>
              <p:cNvSpPr/>
              <p:nvPr/>
            </p:nvSpPr>
            <p:spPr>
              <a:xfrm rot="16200000">
                <a:off x="-2693290" y="5015490"/>
                <a:ext cx="236118" cy="1425533"/>
              </a:xfrm>
              <a:prstGeom prst="leftBrace">
                <a:avLst>
                  <a:gd name="adj1" fmla="val 49288"/>
                  <a:gd name="adj2" fmla="val 49666"/>
                </a:avLst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 kern="0">
                  <a:solidFill>
                    <a:srgbClr val="292929"/>
                  </a:solidFill>
                  <a:latin typeface="Segoe UI"/>
                </a:endParaRPr>
              </a:p>
            </p:txBody>
          </p:sp>
          <p:sp>
            <p:nvSpPr>
              <p:cNvPr id="144" name="TextBox 143"/>
              <p:cNvSpPr txBox="1"/>
              <p:nvPr/>
            </p:nvSpPr>
            <p:spPr>
              <a:xfrm>
                <a:off x="1684945" y="5913449"/>
                <a:ext cx="293803" cy="1548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00" kern="0" dirty="0" smtClean="0">
                    <a:solidFill>
                      <a:srgbClr val="FFFFFF"/>
                    </a:solidFill>
                    <a:latin typeface="Segoe UI"/>
                  </a:rPr>
                  <a:t>CSS</a:t>
                </a:r>
              </a:p>
            </p:txBody>
          </p:sp>
          <p:sp>
            <p:nvSpPr>
              <p:cNvPr id="145" name="Left Brace 144"/>
              <p:cNvSpPr/>
              <p:nvPr/>
            </p:nvSpPr>
            <p:spPr>
              <a:xfrm rot="16200000">
                <a:off x="1721105" y="2472384"/>
                <a:ext cx="236120" cy="6511746"/>
              </a:xfrm>
              <a:prstGeom prst="leftBrace">
                <a:avLst>
                  <a:gd name="adj1" fmla="val 49288"/>
                  <a:gd name="adj2" fmla="val 49666"/>
                </a:avLst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 kern="0">
                  <a:solidFill>
                    <a:srgbClr val="292929"/>
                  </a:solidFill>
                  <a:latin typeface="Segoe UI"/>
                </a:endParaRPr>
              </a:p>
            </p:txBody>
          </p:sp>
          <p:sp>
            <p:nvSpPr>
              <p:cNvPr id="146" name="TextBox 145"/>
              <p:cNvSpPr txBox="1"/>
              <p:nvPr/>
            </p:nvSpPr>
            <p:spPr>
              <a:xfrm>
                <a:off x="8757635" y="5953164"/>
                <a:ext cx="781087" cy="1548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00" kern="0" dirty="0" smtClean="0">
                    <a:solidFill>
                      <a:srgbClr val="FFFFFF"/>
                    </a:solidFill>
                    <a:latin typeface="Segoe UI"/>
                  </a:rPr>
                  <a:t>Web Apps</a:t>
                </a:r>
              </a:p>
            </p:txBody>
          </p:sp>
          <p:sp>
            <p:nvSpPr>
              <p:cNvPr id="147" name="Left Brace 146"/>
              <p:cNvSpPr/>
              <p:nvPr/>
            </p:nvSpPr>
            <p:spPr>
              <a:xfrm rot="16200000">
                <a:off x="8974466" y="2027184"/>
                <a:ext cx="288863" cy="7454890"/>
              </a:xfrm>
              <a:prstGeom prst="leftBrace">
                <a:avLst>
                  <a:gd name="adj1" fmla="val 49288"/>
                  <a:gd name="adj2" fmla="val 49666"/>
                </a:avLst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 kern="0">
                  <a:solidFill>
                    <a:srgbClr val="292929"/>
                  </a:solidFill>
                  <a:latin typeface="Segoe UI"/>
                </a:endParaRPr>
              </a:p>
            </p:txBody>
          </p:sp>
          <p:sp>
            <p:nvSpPr>
              <p:cNvPr id="148" name="TextBox 147"/>
              <p:cNvSpPr txBox="1"/>
              <p:nvPr/>
            </p:nvSpPr>
            <p:spPr>
              <a:xfrm>
                <a:off x="14238148" y="5947916"/>
                <a:ext cx="601029" cy="15482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00" kern="0" dirty="0" smtClean="0">
                    <a:solidFill>
                      <a:srgbClr val="FFFFFF"/>
                    </a:solidFill>
                    <a:latin typeface="Segoe UI"/>
                  </a:rPr>
                  <a:t>SVG</a:t>
                </a:r>
              </a:p>
            </p:txBody>
          </p:sp>
          <p:sp>
            <p:nvSpPr>
              <p:cNvPr id="149" name="Left Brace 148"/>
              <p:cNvSpPr/>
              <p:nvPr/>
            </p:nvSpPr>
            <p:spPr>
              <a:xfrm rot="16200000">
                <a:off x="14384604" y="4348256"/>
                <a:ext cx="299425" cy="2823308"/>
              </a:xfrm>
              <a:prstGeom prst="leftBrace">
                <a:avLst>
                  <a:gd name="adj1" fmla="val 49288"/>
                  <a:gd name="adj2" fmla="val 49666"/>
                </a:avLst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 kern="0">
                  <a:solidFill>
                    <a:srgbClr val="292929"/>
                  </a:solidFill>
                  <a:latin typeface="Segoe UI"/>
                </a:endParaRPr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16019674" y="5532726"/>
                <a:ext cx="206379" cy="870036"/>
              </a:xfrm>
              <a:prstGeom prst="rect">
                <a:avLst/>
              </a:prstGeom>
              <a:noFill/>
            </p:spPr>
            <p:txBody>
              <a:bodyPr vert="vert270" wrap="square" lIns="0" tIns="0" rIns="0" bIns="0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00" kern="0" dirty="0" err="1" smtClean="0">
                    <a:solidFill>
                      <a:srgbClr val="FFFFFF"/>
                    </a:solidFill>
                    <a:latin typeface="Segoe UI"/>
                  </a:rPr>
                  <a:t>Geolocation</a:t>
                </a:r>
                <a:endParaRPr lang="en-US" sz="600" kern="0" dirty="0" smtClean="0">
                  <a:solidFill>
                    <a:srgbClr val="FFFFFF"/>
                  </a:solidFill>
                  <a:latin typeface="Segoe UI"/>
                </a:endParaRPr>
              </a:p>
            </p:txBody>
          </p:sp>
        </p:grpSp>
      </p:grpSp>
      <p:sp>
        <p:nvSpPr>
          <p:cNvPr id="116" name="Rectangle 115"/>
          <p:cNvSpPr/>
          <p:nvPr/>
        </p:nvSpPr>
        <p:spPr bwMode="auto">
          <a:xfrm rot="16200000">
            <a:off x="8443613" y="5025587"/>
            <a:ext cx="865500" cy="85196"/>
          </a:xfrm>
          <a:prstGeom prst="rect">
            <a:avLst/>
          </a:prstGeom>
          <a:solidFill>
            <a:srgbClr val="072B6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rPr>
              <a:t>GEO-LOCATION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8941263" y="5505593"/>
            <a:ext cx="92333" cy="518865"/>
          </a:xfrm>
          <a:prstGeom prst="rect">
            <a:avLst/>
          </a:prstGeom>
          <a:noFill/>
        </p:spPr>
        <p:txBody>
          <a:bodyPr vert="vert270" wrap="square" lIns="0" tIns="0" rIns="0" bIns="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0" dirty="0" smtClean="0">
                <a:solidFill>
                  <a:srgbClr val="FFFFFF"/>
                </a:solidFill>
                <a:latin typeface="Segoe UI"/>
              </a:rPr>
              <a:t>ECMA</a:t>
            </a:r>
          </a:p>
        </p:txBody>
      </p:sp>
      <p:sp>
        <p:nvSpPr>
          <p:cNvPr id="119" name="Title 5"/>
          <p:cNvSpPr>
            <a:spLocks noGrp="1"/>
          </p:cNvSpPr>
          <p:nvPr>
            <p:ph type="title" idx="4294967295"/>
          </p:nvPr>
        </p:nvSpPr>
        <p:spPr>
          <a:xfrm>
            <a:off x="1618401" y="-207597"/>
            <a:ext cx="7546307" cy="664797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/>
            <a:r>
              <a:rPr lang="en-US" sz="1600" dirty="0" smtClean="0">
                <a:solidFill>
                  <a:srgbClr val="FFFFFF"/>
                </a:solidFill>
              </a:rPr>
              <a:t>Last Update: 13</a:t>
            </a:r>
            <a:r>
              <a:rPr lang="en-US" sz="1600" baseline="30000" dirty="0" smtClean="0">
                <a:solidFill>
                  <a:srgbClr val="FFFFFF"/>
                </a:solidFill>
              </a:rPr>
              <a:t>th</a:t>
            </a:r>
            <a:r>
              <a:rPr lang="en-US" sz="1600" dirty="0" smtClean="0">
                <a:solidFill>
                  <a:srgbClr val="FFFFFF"/>
                </a:solidFill>
              </a:rPr>
              <a:t> June 2011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1014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47533" y="2135939"/>
            <a:ext cx="2480810" cy="3175656"/>
            <a:chOff x="482553" y="2654992"/>
            <a:chExt cx="2601015" cy="3175656"/>
          </a:xfrm>
        </p:grpSpPr>
        <p:sp>
          <p:nvSpPr>
            <p:cNvPr id="14" name="Rounded Rectangle 13"/>
            <p:cNvSpPr/>
            <p:nvPr/>
          </p:nvSpPr>
          <p:spPr bwMode="auto">
            <a:xfrm>
              <a:off x="495061" y="2654992"/>
              <a:ext cx="2588507" cy="3175656"/>
            </a:xfrm>
            <a:prstGeom prst="roundRect">
              <a:avLst>
                <a:gd name="adj" fmla="val 1763"/>
              </a:avLst>
            </a:prstGeom>
            <a:gradFill flip="none" rotWithShape="1">
              <a:gsLst>
                <a:gs pos="0">
                  <a:srgbClr val="FFFFFF"/>
                </a:gs>
                <a:gs pos="50000">
                  <a:srgbClr val="E6ECEE">
                    <a:lumMod val="54000"/>
                    <a:lumOff val="46000"/>
                  </a:srgbClr>
                </a:gs>
                <a:gs pos="100000">
                  <a:schemeClr val="accent4">
                    <a:lumMod val="13000"/>
                    <a:lumOff val="87000"/>
                  </a:schemeClr>
                </a:gs>
              </a:gsLst>
              <a:lin ang="0" scaled="1"/>
              <a:tileRect/>
            </a:gradFill>
            <a:ln w="9525" cap="flat" cmpd="sng" algn="ctr">
              <a:gradFill>
                <a:gsLst>
                  <a:gs pos="0">
                    <a:srgbClr val="FFFFFF">
                      <a:lumMod val="86000"/>
                    </a:srgbClr>
                  </a:gs>
                  <a:gs pos="50000">
                    <a:srgbClr val="FFFFFF">
                      <a:lumMod val="8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8400000" scaled="0"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25400" dist="25400" dir="2700000" algn="tl" rotWithShape="0">
                <a:prstClr val="black">
                  <a:alpha val="36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100" charset="0"/>
                <a:ea typeface="ＭＳ Ｐゴシック" pitchFamily="100" charset="-128"/>
                <a:cs typeface="ＭＳ Ｐゴシック" pitchFamily="100" charset="-128"/>
              </a:endParaRPr>
            </a:p>
          </p:txBody>
        </p:sp>
        <p:sp>
          <p:nvSpPr>
            <p:cNvPr id="21" name="Title 32"/>
            <p:cNvSpPr txBox="1">
              <a:spLocks/>
            </p:cNvSpPr>
            <p:nvPr/>
          </p:nvSpPr>
          <p:spPr>
            <a:xfrm>
              <a:off x="482553" y="2731192"/>
              <a:ext cx="2588507" cy="664797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3200" b="0" kern="1200" cap="none" spc="-100" baseline="0" dirty="0" smtClean="0">
                  <a:ln w="3175">
                    <a:noFill/>
                  </a:ln>
                  <a:gradFill flip="none" rotWithShape="1">
                    <a:gsLst>
                      <a:gs pos="65000">
                        <a:srgbClr val="2E71A7"/>
                      </a:gs>
                      <a:gs pos="0">
                        <a:schemeClr val="accent5"/>
                      </a:gs>
                      <a:gs pos="100000">
                        <a:schemeClr val="accent5"/>
                      </a:gs>
                      <a:gs pos="38000">
                        <a:srgbClr val="0DA1D5"/>
                      </a:gs>
                      <a:gs pos="14000">
                        <a:schemeClr val="accent6">
                          <a:lumMod val="60000"/>
                          <a:lumOff val="40000"/>
                        </a:schemeClr>
                      </a:gs>
                    </a:gsLst>
                    <a:lin ang="15600000" scaled="0"/>
                    <a:tileRect/>
                  </a:gradFill>
                  <a:effectLst/>
                  <a:latin typeface="Segoe Light" pitchFamily="34" charset="0"/>
                  <a:ea typeface="+mn-ea"/>
                  <a:cs typeface="Arial" charset="0"/>
                </a:defRPr>
              </a:lvl1pPr>
            </a:lstStyle>
            <a:p>
              <a:pPr algn="ctr"/>
              <a:r>
                <a:rPr lang="en-US" sz="2400" dirty="0" smtClean="0"/>
                <a:t>Site Ready </a:t>
              </a:r>
            </a:p>
            <a:p>
              <a:pPr algn="ctr"/>
              <a:r>
                <a:rPr lang="en-US" sz="2400" dirty="0" smtClean="0"/>
                <a:t>HTML5</a:t>
              </a:r>
              <a:endParaRPr lang="en-US" sz="2000" dirty="0"/>
            </a:p>
          </p:txBody>
        </p:sp>
      </p:grp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89436" y="685800"/>
            <a:ext cx="8363938" cy="553998"/>
          </a:xfrm>
        </p:spPr>
        <p:txBody>
          <a:bodyPr>
            <a:normAutofit fontScale="90000"/>
          </a:bodyPr>
          <a:lstStyle/>
          <a:p>
            <a:r>
              <a:rPr lang="en-US" sz="4000" dirty="0" err="1" smtClean="0"/>
              <a:t>Microsofts</a:t>
            </a:r>
            <a:r>
              <a:rPr lang="en-US" sz="4000" dirty="0" smtClean="0"/>
              <a:t> Approach with HTML5</a:t>
            </a:r>
            <a:endParaRPr lang="en-US" sz="40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3321200" y="2135939"/>
            <a:ext cx="2497330" cy="3175656"/>
            <a:chOff x="3351212" y="2751814"/>
            <a:chExt cx="2618336" cy="3175656"/>
          </a:xfrm>
        </p:grpSpPr>
        <p:sp>
          <p:nvSpPr>
            <p:cNvPr id="41" name="Rounded Rectangle 40"/>
            <p:cNvSpPr/>
            <p:nvPr/>
          </p:nvSpPr>
          <p:spPr bwMode="auto">
            <a:xfrm>
              <a:off x="3351212" y="2751814"/>
              <a:ext cx="2588507" cy="3175656"/>
            </a:xfrm>
            <a:prstGeom prst="roundRect">
              <a:avLst>
                <a:gd name="adj" fmla="val 1763"/>
              </a:avLst>
            </a:prstGeom>
            <a:gradFill flip="none" rotWithShape="1">
              <a:gsLst>
                <a:gs pos="0">
                  <a:srgbClr val="FFFFFF"/>
                </a:gs>
                <a:gs pos="50000">
                  <a:srgbClr val="E6ECEE">
                    <a:lumMod val="54000"/>
                    <a:lumOff val="46000"/>
                  </a:srgbClr>
                </a:gs>
                <a:gs pos="100000">
                  <a:schemeClr val="accent4">
                    <a:lumMod val="13000"/>
                    <a:lumOff val="87000"/>
                  </a:schemeClr>
                </a:gs>
              </a:gsLst>
              <a:lin ang="0" scaled="1"/>
              <a:tileRect/>
            </a:gradFill>
            <a:ln w="9525" cap="flat" cmpd="sng" algn="ctr">
              <a:gradFill>
                <a:gsLst>
                  <a:gs pos="0">
                    <a:srgbClr val="FFFFFF">
                      <a:lumMod val="86000"/>
                    </a:srgbClr>
                  </a:gs>
                  <a:gs pos="50000">
                    <a:srgbClr val="FFFFFF">
                      <a:lumMod val="8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8400000" scaled="0"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25400" dist="25400" dir="2700000" algn="tl" rotWithShape="0">
                <a:prstClr val="black">
                  <a:alpha val="36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100" charset="0"/>
                <a:ea typeface="ＭＳ Ｐゴシック" pitchFamily="100" charset="-128"/>
                <a:cs typeface="ＭＳ Ｐゴシック" pitchFamily="100" charset="-128"/>
              </a:endParaRPr>
            </a:p>
          </p:txBody>
        </p:sp>
        <p:sp>
          <p:nvSpPr>
            <p:cNvPr id="38" name="Title 32"/>
            <p:cNvSpPr txBox="1">
              <a:spLocks/>
            </p:cNvSpPr>
            <p:nvPr/>
          </p:nvSpPr>
          <p:spPr>
            <a:xfrm>
              <a:off x="3381041" y="2828013"/>
              <a:ext cx="2588507" cy="664797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3200" b="0" kern="1200" cap="none" spc="-100" baseline="0" dirty="0" smtClean="0">
                  <a:ln w="3175">
                    <a:noFill/>
                  </a:ln>
                  <a:gradFill flip="none" rotWithShape="1">
                    <a:gsLst>
                      <a:gs pos="65000">
                        <a:srgbClr val="2E71A7"/>
                      </a:gs>
                      <a:gs pos="0">
                        <a:schemeClr val="accent5"/>
                      </a:gs>
                      <a:gs pos="100000">
                        <a:schemeClr val="accent5"/>
                      </a:gs>
                      <a:gs pos="38000">
                        <a:srgbClr val="0DA1D5"/>
                      </a:gs>
                      <a:gs pos="14000">
                        <a:schemeClr val="accent6">
                          <a:lumMod val="60000"/>
                          <a:lumOff val="40000"/>
                        </a:schemeClr>
                      </a:gs>
                    </a:gsLst>
                    <a:lin ang="15600000" scaled="0"/>
                    <a:tileRect/>
                  </a:gradFill>
                  <a:effectLst/>
                  <a:latin typeface="Segoe Light" pitchFamily="34" charset="0"/>
                  <a:ea typeface="+mn-ea"/>
                  <a:cs typeface="Arial" charset="0"/>
                </a:defRPr>
              </a:lvl1pPr>
            </a:lstStyle>
            <a:p>
              <a:pPr algn="ctr"/>
              <a:r>
                <a:rPr lang="en-US" sz="2400" dirty="0" smtClean="0"/>
                <a:t>Under Development</a:t>
              </a:r>
            </a:p>
            <a:p>
              <a:pPr algn="ctr"/>
              <a:r>
                <a:rPr lang="en-US" sz="2400" dirty="0" smtClean="0"/>
                <a:t>Features</a:t>
              </a:r>
              <a:endParaRPr lang="en-US" sz="2400" dirty="0"/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45569" y="4123414"/>
              <a:ext cx="2259450" cy="1645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6306705" y="2135939"/>
            <a:ext cx="2468880" cy="3175656"/>
            <a:chOff x="6324600" y="2743200"/>
            <a:chExt cx="2468880" cy="3175656"/>
          </a:xfrm>
        </p:grpSpPr>
        <p:grpSp>
          <p:nvGrpSpPr>
            <p:cNvPr id="10" name="Group 9"/>
            <p:cNvGrpSpPr/>
            <p:nvPr/>
          </p:nvGrpSpPr>
          <p:grpSpPr>
            <a:xfrm>
              <a:off x="6324600" y="2743200"/>
              <a:ext cx="2468880" cy="3175656"/>
              <a:chOff x="9066212" y="2751814"/>
              <a:chExt cx="2588507" cy="3175656"/>
            </a:xfrm>
          </p:grpSpPr>
          <p:sp>
            <p:nvSpPr>
              <p:cNvPr id="47" name="Rounded Rectangle 46"/>
              <p:cNvSpPr/>
              <p:nvPr/>
            </p:nvSpPr>
            <p:spPr bwMode="auto">
              <a:xfrm>
                <a:off x="9066212" y="2751814"/>
                <a:ext cx="2588507" cy="3175656"/>
              </a:xfrm>
              <a:prstGeom prst="roundRect">
                <a:avLst>
                  <a:gd name="adj" fmla="val 1763"/>
                </a:avLst>
              </a:prstGeom>
              <a:gradFill flip="none" rotWithShape="1">
                <a:gsLst>
                  <a:gs pos="0">
                    <a:srgbClr val="FFFFFF"/>
                  </a:gs>
                  <a:gs pos="50000">
                    <a:srgbClr val="E6ECEE">
                      <a:lumMod val="54000"/>
                      <a:lumOff val="46000"/>
                    </a:srgbClr>
                  </a:gs>
                  <a:gs pos="100000">
                    <a:schemeClr val="accent4">
                      <a:lumMod val="13000"/>
                      <a:lumOff val="87000"/>
                    </a:schemeClr>
                  </a:gs>
                </a:gsLst>
                <a:lin ang="0" scaled="1"/>
                <a:tileRect/>
              </a:gradFill>
              <a:ln w="9525" cap="flat" cmpd="sng" algn="ctr">
                <a:gradFill>
                  <a:gsLst>
                    <a:gs pos="0">
                      <a:srgbClr val="FFFFFF">
                        <a:lumMod val="86000"/>
                      </a:srgbClr>
                    </a:gs>
                    <a:gs pos="50000">
                      <a:srgbClr val="FFFFFF">
                        <a:lumMod val="85000"/>
                      </a:srgbClr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8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25400" dist="25400" dir="2700000" algn="tl" rotWithShape="0">
                  <a:prstClr val="black">
                    <a:alpha val="36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100" charset="0"/>
                  <a:ea typeface="ＭＳ Ｐゴシック" pitchFamily="100" charset="-128"/>
                  <a:cs typeface="ＭＳ Ｐゴシック" pitchFamily="100" charset="-128"/>
                </a:endParaRPr>
              </a:p>
            </p:txBody>
          </p:sp>
          <p:sp>
            <p:nvSpPr>
              <p:cNvPr id="39" name="Title 32"/>
              <p:cNvSpPr txBox="1">
                <a:spLocks/>
              </p:cNvSpPr>
              <p:nvPr/>
            </p:nvSpPr>
            <p:spPr>
              <a:xfrm>
                <a:off x="9066212" y="2994212"/>
                <a:ext cx="2588507" cy="332399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63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en-US" sz="3200" b="0" kern="1200" cap="none" spc="-100" baseline="0" dirty="0" smtClean="0">
                    <a:ln w="3175">
                      <a:noFill/>
                    </a:ln>
                    <a:gradFill flip="none" rotWithShape="1">
                      <a:gsLst>
                        <a:gs pos="65000">
                          <a:srgbClr val="2E71A7"/>
                        </a:gs>
                        <a:gs pos="0">
                          <a:schemeClr val="accent5"/>
                        </a:gs>
                        <a:gs pos="100000">
                          <a:schemeClr val="accent5"/>
                        </a:gs>
                        <a:gs pos="38000">
                          <a:srgbClr val="0DA1D5"/>
                        </a:gs>
                        <a:gs pos="14000">
                          <a:schemeClr val="accent6">
                            <a:lumMod val="60000"/>
                            <a:lumOff val="40000"/>
                          </a:schemeClr>
                        </a:gs>
                      </a:gsLst>
                      <a:lin ang="15600000" scaled="0"/>
                      <a:tileRect/>
                    </a:gradFill>
                    <a:effectLst/>
                    <a:latin typeface="Segoe Light" pitchFamily="34" charset="0"/>
                    <a:ea typeface="+mn-ea"/>
                    <a:cs typeface="Arial" charset="0"/>
                  </a:defRPr>
                </a:lvl1pPr>
              </a:lstStyle>
              <a:p>
                <a:pPr algn="ctr"/>
                <a:r>
                  <a:rPr lang="en-US" sz="2400" dirty="0" smtClean="0"/>
                  <a:t>Emerging Standards</a:t>
                </a:r>
                <a:endParaRPr lang="en-US" sz="2400" dirty="0"/>
              </a:p>
            </p:txBody>
          </p:sp>
        </p:grp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440492" y="4114800"/>
              <a:ext cx="2286000" cy="1640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Rectangle 22"/>
          <p:cNvSpPr/>
          <p:nvPr/>
        </p:nvSpPr>
        <p:spPr>
          <a:xfrm>
            <a:off x="248474" y="5425385"/>
            <a:ext cx="30727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spc="-100" dirty="0">
                <a:ln w="3175">
                  <a:noFill/>
                </a:ln>
                <a:gradFill flip="none" rotWithShape="1">
                  <a:gsLst>
                    <a:gs pos="65000">
                      <a:srgbClr val="2E71A7"/>
                    </a:gs>
                    <a:gs pos="0">
                      <a:schemeClr val="accent5"/>
                    </a:gs>
                    <a:gs pos="100000">
                      <a:schemeClr val="accent5"/>
                    </a:gs>
                    <a:gs pos="38000">
                      <a:srgbClr val="0DA1D5"/>
                    </a:gs>
                    <a:gs pos="14000">
                      <a:schemeClr val="accent6">
                        <a:lumMod val="60000"/>
                        <a:lumOff val="40000"/>
                      </a:schemeClr>
                    </a:gs>
                  </a:gsLst>
                  <a:lin ang="15600000" scaled="0"/>
                  <a:tileRect/>
                </a:gradFill>
                <a:latin typeface="Segoe Light" pitchFamily="34" charset="0"/>
                <a:cs typeface="Arial" charset="0"/>
              </a:rPr>
              <a:t>beautyoftheweb.com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355239" y="5425386"/>
            <a:ext cx="24319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spc="-100" dirty="0">
                <a:ln w="3175">
                  <a:noFill/>
                </a:ln>
                <a:gradFill flip="none" rotWithShape="1">
                  <a:gsLst>
                    <a:gs pos="65000">
                      <a:srgbClr val="2E71A7"/>
                    </a:gs>
                    <a:gs pos="0">
                      <a:schemeClr val="accent5"/>
                    </a:gs>
                    <a:gs pos="100000">
                      <a:schemeClr val="accent5"/>
                    </a:gs>
                    <a:gs pos="38000">
                      <a:srgbClr val="0DA1D5"/>
                    </a:gs>
                    <a:gs pos="14000">
                      <a:schemeClr val="accent6">
                        <a:lumMod val="60000"/>
                        <a:lumOff val="40000"/>
                      </a:schemeClr>
                    </a:gs>
                  </a:gsLst>
                  <a:lin ang="15600000" scaled="0"/>
                  <a:tileRect/>
                </a:gradFill>
                <a:latin typeface="Segoe Light" pitchFamily="34" charset="0"/>
                <a:cs typeface="Arial" charset="0"/>
              </a:rPr>
              <a:t>ietestdrive.com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349645" y="5412539"/>
            <a:ext cx="24319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spc="-100" dirty="0">
                <a:ln w="3175">
                  <a:noFill/>
                </a:ln>
                <a:gradFill flip="none" rotWithShape="1">
                  <a:gsLst>
                    <a:gs pos="65000">
                      <a:srgbClr val="2E71A7"/>
                    </a:gs>
                    <a:gs pos="0">
                      <a:schemeClr val="accent5"/>
                    </a:gs>
                    <a:gs pos="100000">
                      <a:schemeClr val="accent5"/>
                    </a:gs>
                    <a:gs pos="38000">
                      <a:srgbClr val="0DA1D5"/>
                    </a:gs>
                    <a:gs pos="14000">
                      <a:schemeClr val="accent6">
                        <a:lumMod val="60000"/>
                        <a:lumOff val="40000"/>
                      </a:schemeClr>
                    </a:gs>
                  </a:gsLst>
                  <a:lin ang="15600000" scaled="0"/>
                  <a:tileRect/>
                </a:gradFill>
                <a:latin typeface="Segoe Light" pitchFamily="34" charset="0"/>
                <a:cs typeface="Arial" charset="0"/>
              </a:rPr>
              <a:t>html5labs.com</a:t>
            </a:r>
          </a:p>
        </p:txBody>
      </p:sp>
      <p:sp>
        <p:nvSpPr>
          <p:cNvPr id="26" name="Rounded Rectangle 25"/>
          <p:cNvSpPr/>
          <p:nvPr/>
        </p:nvSpPr>
        <p:spPr bwMode="auto">
          <a:xfrm>
            <a:off x="353498" y="1602539"/>
            <a:ext cx="2468880" cy="411480"/>
          </a:xfrm>
          <a:prstGeom prst="roundRect">
            <a:avLst>
              <a:gd name="adj" fmla="val 1763"/>
            </a:avLst>
          </a:prstGeom>
          <a:gradFill flip="none" rotWithShape="1">
            <a:gsLst>
              <a:gs pos="0">
                <a:srgbClr val="FFFFFF"/>
              </a:gs>
              <a:gs pos="50000">
                <a:srgbClr val="E6ECEE">
                  <a:lumMod val="54000"/>
                  <a:lumOff val="46000"/>
                </a:srgbClr>
              </a:gs>
              <a:gs pos="100000">
                <a:schemeClr val="accent4">
                  <a:lumMod val="13000"/>
                  <a:lumOff val="87000"/>
                </a:schemeClr>
              </a:gs>
            </a:gsLst>
            <a:lin ang="0" scaled="1"/>
            <a:tileRect/>
          </a:gradFill>
          <a:ln w="9525" cap="flat" cmpd="sng" algn="ctr">
            <a:gradFill>
              <a:gsLst>
                <a:gs pos="0">
                  <a:srgbClr val="FFFFFF">
                    <a:lumMod val="86000"/>
                  </a:srgbClr>
                </a:gs>
                <a:gs pos="50000">
                  <a:srgbClr val="FFFFFF">
                    <a:lumMod val="8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8400000" scaled="0"/>
            </a:gradFill>
            <a:prstDash val="solid"/>
            <a:round/>
            <a:headEnd type="none" w="med" len="med"/>
            <a:tailEnd type="none" w="med" len="med"/>
          </a:ln>
          <a:effectLst>
            <a:outerShdw blurRad="25400" dist="25400" dir="2700000" algn="tl" rotWithShape="0">
              <a:prstClr val="black">
                <a:alpha val="36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spc="-100" dirty="0">
                <a:ln w="3175">
                  <a:noFill/>
                </a:ln>
                <a:gradFill flip="none" rotWithShape="1">
                  <a:gsLst>
                    <a:gs pos="65000">
                      <a:srgbClr val="2E71A7"/>
                    </a:gs>
                    <a:gs pos="0">
                      <a:schemeClr val="accent5"/>
                    </a:gs>
                    <a:gs pos="100000">
                      <a:schemeClr val="accent5"/>
                    </a:gs>
                    <a:gs pos="38000">
                      <a:srgbClr val="0DA1D5"/>
                    </a:gs>
                    <a:gs pos="14000">
                      <a:schemeClr val="accent6">
                        <a:lumMod val="60000"/>
                        <a:lumOff val="40000"/>
                      </a:schemeClr>
                    </a:gs>
                  </a:gsLst>
                  <a:lin ang="15600000" scaled="0"/>
                  <a:tileRect/>
                </a:gradFill>
                <a:latin typeface="Segoe Light" pitchFamily="34" charset="0"/>
                <a:cs typeface="Arial" charset="0"/>
              </a:rPr>
              <a:t>IE9</a:t>
            </a:r>
          </a:p>
        </p:txBody>
      </p:sp>
      <p:sp>
        <p:nvSpPr>
          <p:cNvPr id="27" name="Rounded Rectangle 26"/>
          <p:cNvSpPr/>
          <p:nvPr/>
        </p:nvSpPr>
        <p:spPr bwMode="auto">
          <a:xfrm>
            <a:off x="3335425" y="1602539"/>
            <a:ext cx="2468880" cy="411480"/>
          </a:xfrm>
          <a:prstGeom prst="roundRect">
            <a:avLst>
              <a:gd name="adj" fmla="val 1763"/>
            </a:avLst>
          </a:prstGeom>
          <a:gradFill flip="none" rotWithShape="1">
            <a:gsLst>
              <a:gs pos="0">
                <a:srgbClr val="FFFFFF"/>
              </a:gs>
              <a:gs pos="50000">
                <a:srgbClr val="E6ECEE">
                  <a:lumMod val="54000"/>
                  <a:lumOff val="46000"/>
                </a:srgbClr>
              </a:gs>
              <a:gs pos="100000">
                <a:schemeClr val="accent4">
                  <a:lumMod val="13000"/>
                  <a:lumOff val="87000"/>
                </a:schemeClr>
              </a:gs>
            </a:gsLst>
            <a:lin ang="0" scaled="1"/>
            <a:tileRect/>
          </a:gradFill>
          <a:ln w="9525" cap="flat" cmpd="sng" algn="ctr">
            <a:gradFill>
              <a:gsLst>
                <a:gs pos="0">
                  <a:srgbClr val="FFFFFF">
                    <a:lumMod val="86000"/>
                  </a:srgbClr>
                </a:gs>
                <a:gs pos="50000">
                  <a:srgbClr val="FFFFFF">
                    <a:lumMod val="8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8400000" scaled="0"/>
            </a:gradFill>
            <a:prstDash val="solid"/>
            <a:round/>
            <a:headEnd type="none" w="med" len="med"/>
            <a:tailEnd type="none" w="med" len="med"/>
          </a:ln>
          <a:effectLst>
            <a:outerShdw blurRad="25400" dist="25400" dir="2700000" algn="tl" rotWithShape="0">
              <a:prstClr val="black">
                <a:alpha val="36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spc="-100" dirty="0" smtClean="0">
                <a:ln w="3175">
                  <a:noFill/>
                </a:ln>
                <a:gradFill flip="none" rotWithShape="1">
                  <a:gsLst>
                    <a:gs pos="65000">
                      <a:srgbClr val="2E71A7"/>
                    </a:gs>
                    <a:gs pos="0">
                      <a:schemeClr val="accent5"/>
                    </a:gs>
                    <a:gs pos="100000">
                      <a:schemeClr val="accent5"/>
                    </a:gs>
                    <a:gs pos="38000">
                      <a:srgbClr val="0DA1D5"/>
                    </a:gs>
                    <a:gs pos="14000">
                      <a:schemeClr val="accent6">
                        <a:lumMod val="60000"/>
                        <a:lumOff val="40000"/>
                      </a:schemeClr>
                    </a:gs>
                  </a:gsLst>
                  <a:lin ang="15600000" scaled="0"/>
                  <a:tileRect/>
                </a:gradFill>
                <a:latin typeface="Segoe Light" pitchFamily="34" charset="0"/>
                <a:cs typeface="Arial" charset="0"/>
              </a:rPr>
              <a:t>IE Platform Previews</a:t>
            </a:r>
            <a:endParaRPr lang="en-US" sz="2000" b="1" spc="-100" dirty="0">
              <a:ln w="3175">
                <a:noFill/>
              </a:ln>
              <a:gradFill flip="none" rotWithShape="1">
                <a:gsLst>
                  <a:gs pos="65000">
                    <a:srgbClr val="2E71A7"/>
                  </a:gs>
                  <a:gs pos="0">
                    <a:schemeClr val="accent5"/>
                  </a:gs>
                  <a:gs pos="100000">
                    <a:schemeClr val="accent5"/>
                  </a:gs>
                  <a:gs pos="38000">
                    <a:srgbClr val="0DA1D5"/>
                  </a:gs>
                  <a:gs pos="14000">
                    <a:schemeClr val="accent6">
                      <a:lumMod val="60000"/>
                      <a:lumOff val="40000"/>
                    </a:schemeClr>
                  </a:gs>
                </a:gsLst>
                <a:lin ang="15600000" scaled="0"/>
                <a:tileRect/>
              </a:gradFill>
              <a:latin typeface="Segoe Light" pitchFamily="34" charset="0"/>
              <a:cs typeface="Arial" charset="0"/>
            </a:endParaRPr>
          </a:p>
        </p:txBody>
      </p:sp>
      <p:sp>
        <p:nvSpPr>
          <p:cNvPr id="28" name="Rounded Rectangle 27"/>
          <p:cNvSpPr/>
          <p:nvPr/>
        </p:nvSpPr>
        <p:spPr bwMode="auto">
          <a:xfrm>
            <a:off x="6306705" y="1602539"/>
            <a:ext cx="2468880" cy="411480"/>
          </a:xfrm>
          <a:prstGeom prst="roundRect">
            <a:avLst>
              <a:gd name="adj" fmla="val 1763"/>
            </a:avLst>
          </a:prstGeom>
          <a:gradFill flip="none" rotWithShape="1">
            <a:gsLst>
              <a:gs pos="0">
                <a:srgbClr val="FFFFFF"/>
              </a:gs>
              <a:gs pos="50000">
                <a:srgbClr val="E6ECEE">
                  <a:lumMod val="54000"/>
                  <a:lumOff val="46000"/>
                </a:srgbClr>
              </a:gs>
              <a:gs pos="100000">
                <a:schemeClr val="accent4">
                  <a:lumMod val="13000"/>
                  <a:lumOff val="87000"/>
                </a:schemeClr>
              </a:gs>
            </a:gsLst>
            <a:lin ang="0" scaled="1"/>
            <a:tileRect/>
          </a:gradFill>
          <a:ln w="9525" cap="flat" cmpd="sng" algn="ctr">
            <a:gradFill>
              <a:gsLst>
                <a:gs pos="0">
                  <a:srgbClr val="FFFFFF">
                    <a:lumMod val="86000"/>
                  </a:srgbClr>
                </a:gs>
                <a:gs pos="50000">
                  <a:srgbClr val="FFFFFF">
                    <a:lumMod val="8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8400000" scaled="0"/>
            </a:gradFill>
            <a:prstDash val="solid"/>
            <a:round/>
            <a:headEnd type="none" w="med" len="med"/>
            <a:tailEnd type="none" w="med" len="med"/>
          </a:ln>
          <a:effectLst>
            <a:outerShdw blurRad="25400" dist="25400" dir="2700000" algn="tl" rotWithShape="0">
              <a:prstClr val="black">
                <a:alpha val="36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spc="-100" dirty="0" smtClean="0">
                <a:ln w="3175">
                  <a:noFill/>
                </a:ln>
                <a:gradFill flip="none" rotWithShape="1">
                  <a:gsLst>
                    <a:gs pos="65000">
                      <a:srgbClr val="2E71A7"/>
                    </a:gs>
                    <a:gs pos="0">
                      <a:schemeClr val="accent5"/>
                    </a:gs>
                    <a:gs pos="100000">
                      <a:schemeClr val="accent5"/>
                    </a:gs>
                    <a:gs pos="38000">
                      <a:srgbClr val="0DA1D5"/>
                    </a:gs>
                    <a:gs pos="14000">
                      <a:schemeClr val="accent6">
                        <a:lumMod val="60000"/>
                        <a:lumOff val="40000"/>
                      </a:schemeClr>
                    </a:gs>
                  </a:gsLst>
                  <a:lin ang="15600000" scaled="0"/>
                  <a:tileRect/>
                </a:gradFill>
                <a:latin typeface="Segoe Light" pitchFamily="34" charset="0"/>
                <a:cs typeface="Arial" charset="0"/>
              </a:rPr>
              <a:t>HTML5 Labs</a:t>
            </a:r>
            <a:endParaRPr lang="en-US" sz="2400" b="1" spc="-100" dirty="0">
              <a:ln w="3175">
                <a:noFill/>
              </a:ln>
              <a:gradFill flip="none" rotWithShape="1">
                <a:gsLst>
                  <a:gs pos="65000">
                    <a:srgbClr val="2E71A7"/>
                  </a:gs>
                  <a:gs pos="0">
                    <a:schemeClr val="accent5"/>
                  </a:gs>
                  <a:gs pos="100000">
                    <a:schemeClr val="accent5"/>
                  </a:gs>
                  <a:gs pos="38000">
                    <a:srgbClr val="0DA1D5"/>
                  </a:gs>
                  <a:gs pos="14000">
                    <a:schemeClr val="accent6">
                      <a:lumMod val="60000"/>
                      <a:lumOff val="40000"/>
                    </a:schemeClr>
                  </a:gs>
                </a:gsLst>
                <a:lin ang="15600000" scaled="0"/>
                <a:tileRect/>
              </a:gradFill>
              <a:latin typeface="Segoe Light" pitchFamily="34" charset="0"/>
              <a:cs typeface="Arial" charset="0"/>
            </a:endParaRPr>
          </a:p>
        </p:txBody>
      </p:sp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92" y="3507539"/>
            <a:ext cx="2334022" cy="1645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345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HTML5 in IE9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73872594"/>
              </p:ext>
            </p:extLst>
          </p:nvPr>
        </p:nvGraphicFramePr>
        <p:xfrm>
          <a:off x="457200" y="1482257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5791200" y="1143000"/>
            <a:ext cx="2895600" cy="38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ea typeface="+mn-ea"/>
                <a:cs typeface="Segoe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ea typeface="+mn-ea"/>
                <a:cs typeface="Segoe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ea typeface="+mn-ea"/>
                <a:cs typeface="Segoe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ea typeface="+mn-ea"/>
                <a:cs typeface="Segoe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Segoe"/>
                <a:ea typeface="+mn-ea"/>
                <a:cs typeface="Segoe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sz="2000" spc="-100" dirty="0" smtClean="0">
                <a:ln w="3175">
                  <a:noFill/>
                </a:ln>
                <a:gradFill flip="none" rotWithShape="1">
                  <a:gsLst>
                    <a:gs pos="65000">
                      <a:srgbClr val="2E71A7"/>
                    </a:gs>
                    <a:gs pos="0">
                      <a:srgbClr val="0084C5"/>
                    </a:gs>
                    <a:gs pos="100000">
                      <a:srgbClr val="0084C5"/>
                    </a:gs>
                    <a:gs pos="38000">
                      <a:srgbClr val="0DA1D5"/>
                    </a:gs>
                    <a:gs pos="14000">
                      <a:srgbClr val="8F2C8C">
                        <a:lumMod val="60000"/>
                        <a:lumOff val="40000"/>
                      </a:srgbClr>
                    </a:gs>
                  </a:gsLst>
                  <a:lin ang="15600000" scaled="0"/>
                  <a:tileRect/>
                </a:gradFill>
                <a:latin typeface="Segoe Light" pitchFamily="34" charset="0"/>
                <a:cs typeface="Arial" charset="0"/>
              </a:rPr>
              <a:t>http://bit.ly/IE9Guide</a:t>
            </a:r>
            <a:endParaRPr lang="en-US" sz="2000" spc="-100" dirty="0">
              <a:ln w="3175">
                <a:noFill/>
              </a:ln>
              <a:gradFill flip="none" rotWithShape="1">
                <a:gsLst>
                  <a:gs pos="65000">
                    <a:srgbClr val="2E71A7"/>
                  </a:gs>
                  <a:gs pos="0">
                    <a:srgbClr val="0084C5"/>
                  </a:gs>
                  <a:gs pos="100000">
                    <a:srgbClr val="0084C5"/>
                  </a:gs>
                  <a:gs pos="38000">
                    <a:srgbClr val="0DA1D5"/>
                  </a:gs>
                  <a:gs pos="14000">
                    <a:srgbClr val="8F2C8C">
                      <a:lumMod val="60000"/>
                      <a:lumOff val="40000"/>
                    </a:srgbClr>
                  </a:gs>
                </a:gsLst>
                <a:lin ang="15600000" scaled="0"/>
                <a:tileRect/>
              </a:gradFill>
              <a:latin typeface="Segoe Light" pitchFamily="34" charset="0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0" y="5791200"/>
            <a:ext cx="8229600" cy="4572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Hardware Acceleration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96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Platform Preview 1 – Mar 2010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CSS3- Border-Radius, Selectors, Colour</a:t>
            </a:r>
          </a:p>
          <a:p>
            <a:r>
              <a:rPr lang="en-GB" dirty="0" smtClean="0"/>
              <a:t>SVG- Hardware Accelerated.</a:t>
            </a:r>
          </a:p>
          <a:p>
            <a:r>
              <a:rPr lang="en-GB" dirty="0" smtClean="0"/>
              <a:t>Commitment to update every 8 weeks</a:t>
            </a:r>
          </a:p>
          <a:p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Acid 3 Score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55/100</a:t>
            </a:r>
          </a:p>
        </p:txBody>
      </p:sp>
      <p:sp>
        <p:nvSpPr>
          <p:cNvPr id="7" name="Rectangle 6"/>
          <p:cNvSpPr/>
          <p:nvPr/>
        </p:nvSpPr>
        <p:spPr>
          <a:xfrm>
            <a:off x="618891" y="6137562"/>
            <a:ext cx="46346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http://</a:t>
            </a:r>
            <a:r>
              <a:rPr lang="en-US" sz="2800" dirty="0" smtClean="0">
                <a:solidFill>
                  <a:schemeClr val="bg1"/>
                </a:solidFill>
              </a:rPr>
              <a:t>bit.ly/platformpreview1 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83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conveyor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Platform Preview 2 – May 2010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CSS3 Media Queries</a:t>
            </a:r>
          </a:p>
          <a:p>
            <a:r>
              <a:rPr lang="en-GB" dirty="0" smtClean="0"/>
              <a:t>Hardware Accelerated HTML5</a:t>
            </a:r>
          </a:p>
          <a:p>
            <a:r>
              <a:rPr lang="en-GB" dirty="0" smtClean="0"/>
              <a:t>Acid Score </a:t>
            </a:r>
            <a:r>
              <a:rPr lang="en-US" dirty="0" smtClean="0"/>
              <a:t>68/100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18891" y="6137562"/>
            <a:ext cx="4594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http://</a:t>
            </a:r>
            <a:r>
              <a:rPr lang="en-US" sz="2800" dirty="0" smtClean="0">
                <a:solidFill>
                  <a:schemeClr val="bg1"/>
                </a:solidFill>
              </a:rPr>
              <a:t>bit.ly/platformpreview2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36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conveyor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</a:t>
            </a:r>
            <a:r>
              <a:rPr lang="en-GB" dirty="0" smtClean="0"/>
              <a:t>ollow me</a:t>
            </a:r>
            <a:br>
              <a:rPr lang="en-GB" dirty="0" smtClean="0"/>
            </a:br>
            <a:r>
              <a:rPr lang="en-GB" dirty="0" smtClean="0"/>
              <a:t>@</a:t>
            </a:r>
            <a:r>
              <a:rPr lang="en-GB" dirty="0" err="1" smtClean="0"/>
              <a:t>thebeebs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53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Platform Preview 3 – June 2010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Canvas, Video, Audio</a:t>
            </a:r>
          </a:p>
          <a:p>
            <a:r>
              <a:rPr lang="en-GB" dirty="0" smtClean="0"/>
              <a:t>WOFF</a:t>
            </a:r>
            <a:endParaRPr lang="en-US" dirty="0" smtClean="0"/>
          </a:p>
          <a:p>
            <a:r>
              <a:rPr lang="en-GB" dirty="0" smtClean="0"/>
              <a:t>ACID3 83/100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18891" y="6137562"/>
            <a:ext cx="4594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http://</a:t>
            </a:r>
            <a:r>
              <a:rPr lang="en-US" sz="2800" dirty="0" smtClean="0">
                <a:solidFill>
                  <a:schemeClr val="bg1"/>
                </a:solidFill>
              </a:rPr>
              <a:t>bit.ly/platformpreview3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6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conveyor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Platform Preview 4 – Aug 2010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Audio, Video, Text and graphics now Hardware Accelerated</a:t>
            </a:r>
          </a:p>
          <a:p>
            <a:r>
              <a:rPr lang="en-GB" dirty="0" smtClean="0"/>
              <a:t>95/100 Acid </a:t>
            </a:r>
            <a:r>
              <a:rPr lang="en-GB" dirty="0"/>
              <a:t>3 </a:t>
            </a:r>
            <a:r>
              <a:rPr lang="en-GB" dirty="0" smtClean="0"/>
              <a:t>Score-</a:t>
            </a:r>
          </a:p>
          <a:p>
            <a:pPr lvl="1"/>
            <a:r>
              <a:rPr lang="en-GB" dirty="0" smtClean="0"/>
              <a:t>The failing 5 tests test two technologies:</a:t>
            </a:r>
          </a:p>
          <a:p>
            <a:pPr lvl="2"/>
            <a:r>
              <a:rPr lang="en-GB" dirty="0" smtClean="0"/>
              <a:t>SVG </a:t>
            </a:r>
            <a:r>
              <a:rPr lang="en-GB" dirty="0"/>
              <a:t>Fonts and </a:t>
            </a:r>
            <a:endParaRPr lang="en-GB" dirty="0" smtClean="0"/>
          </a:p>
          <a:p>
            <a:pPr lvl="2"/>
            <a:r>
              <a:rPr lang="en-GB" dirty="0" smtClean="0"/>
              <a:t>SMIL </a:t>
            </a:r>
            <a:r>
              <a:rPr lang="en-GB" dirty="0"/>
              <a:t>animation of </a:t>
            </a:r>
            <a:r>
              <a:rPr lang="en-GB" dirty="0" smtClean="0"/>
              <a:t>SVG</a:t>
            </a:r>
          </a:p>
        </p:txBody>
      </p:sp>
      <p:sp>
        <p:nvSpPr>
          <p:cNvPr id="2" name="Rectangle 1"/>
          <p:cNvSpPr/>
          <p:nvPr/>
        </p:nvSpPr>
        <p:spPr>
          <a:xfrm>
            <a:off x="618891" y="6137562"/>
            <a:ext cx="45993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http://</a:t>
            </a:r>
            <a:r>
              <a:rPr lang="en-US" sz="2800" dirty="0" smtClean="0">
                <a:solidFill>
                  <a:schemeClr val="bg1"/>
                </a:solidFill>
              </a:rPr>
              <a:t>bit.ly/platformpreview4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63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conveyor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PP5 - IE9 Beta– Sep 2010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Interface</a:t>
            </a:r>
          </a:p>
          <a:p>
            <a:r>
              <a:rPr lang="en-GB" dirty="0" smtClean="0"/>
              <a:t>Site Pinning</a:t>
            </a:r>
          </a:p>
          <a:p>
            <a:r>
              <a:rPr lang="en-GB" dirty="0" smtClean="0"/>
              <a:t>Tabs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50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conveyor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Platform Preview 6 – Nov 2010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CSS3 2d transforms</a:t>
            </a:r>
          </a:p>
          <a:p>
            <a:r>
              <a:rPr lang="en-GB" dirty="0" smtClean="0"/>
              <a:t>HTML5 Semantic Tags</a:t>
            </a:r>
          </a:p>
          <a:p>
            <a:endParaRPr lang="en-GB" dirty="0"/>
          </a:p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18891" y="6137562"/>
            <a:ext cx="4594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http://</a:t>
            </a:r>
            <a:r>
              <a:rPr lang="en-US" sz="2800" dirty="0" smtClean="0">
                <a:solidFill>
                  <a:schemeClr val="bg1"/>
                </a:solidFill>
              </a:rPr>
              <a:t>bit.ly/platformpreview6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26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conveyor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Platform Preview 7 – Nov 2010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JavaScript Performance</a:t>
            </a:r>
          </a:p>
          <a:p>
            <a:endParaRPr lang="en-GB" dirty="0"/>
          </a:p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18891" y="6137562"/>
            <a:ext cx="4594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http://</a:t>
            </a:r>
            <a:r>
              <a:rPr lang="en-US" sz="2800" dirty="0" smtClean="0">
                <a:solidFill>
                  <a:schemeClr val="bg1"/>
                </a:solidFill>
              </a:rPr>
              <a:t>bit.ly/platformpreview7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4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conveyor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IE9 </a:t>
            </a:r>
            <a:r>
              <a:rPr lang="en-US" dirty="0"/>
              <a:t>Release Candidate</a:t>
            </a:r>
            <a:r>
              <a:rPr lang="en-GB" dirty="0" smtClean="0"/>
              <a:t>– Feb 2011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GeoLocation</a:t>
            </a:r>
            <a:endParaRPr lang="en-GB" dirty="0" smtClean="0"/>
          </a:p>
          <a:p>
            <a:r>
              <a:rPr lang="en-GB" dirty="0" smtClean="0"/>
              <a:t>Tracking Protection</a:t>
            </a:r>
          </a:p>
          <a:p>
            <a:r>
              <a:rPr lang="en-GB" dirty="0" smtClean="0"/>
              <a:t>UI Improvements like tabs</a:t>
            </a:r>
          </a:p>
          <a:p>
            <a:endParaRPr lang="en-GB" dirty="0"/>
          </a:p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18891" y="6137562"/>
            <a:ext cx="4594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http://</a:t>
            </a:r>
            <a:r>
              <a:rPr lang="en-US" sz="2800" dirty="0" smtClean="0">
                <a:solidFill>
                  <a:schemeClr val="bg1"/>
                </a:solidFill>
              </a:rPr>
              <a:t>bit.ly/platformpreview8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38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conveyor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IE9 </a:t>
            </a:r>
            <a:r>
              <a:rPr lang="en-US" dirty="0"/>
              <a:t>Release </a:t>
            </a:r>
            <a:r>
              <a:rPr lang="en-US" dirty="0" smtClean="0"/>
              <a:t>– March </a:t>
            </a:r>
            <a:r>
              <a:rPr lang="en-GB" dirty="0" smtClean="0"/>
              <a:t>2011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Faster JavaScript</a:t>
            </a:r>
          </a:p>
          <a:p>
            <a:r>
              <a:rPr lang="en-GB" dirty="0" smtClean="0"/>
              <a:t>Addressed 17,000 externally reported bugs</a:t>
            </a:r>
          </a:p>
          <a:p>
            <a:endParaRPr lang="en-GB" dirty="0"/>
          </a:p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18891" y="6137562"/>
            <a:ext cx="52565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http</a:t>
            </a:r>
            <a:r>
              <a:rPr lang="en-US" sz="2800" dirty="0" smtClean="0">
                <a:solidFill>
                  <a:schemeClr val="bg1"/>
                </a:solidFill>
              </a:rPr>
              <a:t>://www.beautyoftheweb.co.uk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65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conveyor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http://</a:t>
            </a:r>
            <a:r>
              <a:rPr lang="en-US" dirty="0" smtClean="0"/>
              <a:t>www.beautyoftheweb.co.uk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96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http://getie9.com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00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68" y="-75735"/>
            <a:ext cx="9734550" cy="691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167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1" r="9711"/>
          <a:stretch>
            <a:fillRect/>
          </a:stretch>
        </p:blipFill>
        <p:spPr>
          <a:xfrm>
            <a:off x="-529683" y="-323850"/>
            <a:ext cx="9677400" cy="7258050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</a:t>
            </a:r>
            <a:r>
              <a:rPr lang="en-GB" dirty="0" smtClean="0"/>
              <a:t>eople like to shout at 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167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7200" dirty="0" smtClean="0"/>
              <a:t>I know what you’re thinking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6789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erris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-24161" y="1524000"/>
            <a:ext cx="8686800" cy="4953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7200" dirty="0" err="1" smtClean="0"/>
              <a:t>microsoft</a:t>
            </a:r>
            <a:r>
              <a:rPr lang="en-GB" sz="7200" dirty="0" smtClean="0"/>
              <a:t> </a:t>
            </a:r>
            <a:r>
              <a:rPr lang="en-GB" sz="7200" dirty="0"/>
              <a:t>have a standards based browser?</a:t>
            </a:r>
            <a:r>
              <a:rPr lang="en-GB" sz="3600" dirty="0"/>
              <a:t/>
            </a:r>
            <a:br>
              <a:rPr lang="en-GB" sz="3600" dirty="0"/>
            </a:br>
            <a:endParaRPr lang="en-GB" sz="3600" dirty="0" smtClean="0"/>
          </a:p>
          <a:p>
            <a:pPr marL="0" indent="0">
              <a:buNone/>
            </a:pPr>
            <a:r>
              <a:rPr lang="en-GB" sz="3600" dirty="0"/>
              <a:t/>
            </a:r>
            <a:br>
              <a:rPr lang="en-GB" sz="3600" dirty="0"/>
            </a:br>
            <a:endParaRPr lang="en-GB" sz="3600" dirty="0" smtClean="0"/>
          </a:p>
        </p:txBody>
      </p:sp>
    </p:spTree>
    <p:extLst>
      <p:ext uri="{BB962C8B-B14F-4D97-AF65-F5344CB8AC3E}">
        <p14:creationId xmlns:p14="http://schemas.microsoft.com/office/powerpoint/2010/main" val="135715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erris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7200" dirty="0" smtClean="0"/>
              <a:t>yeah right!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2297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erris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7200" dirty="0"/>
              <a:t>next you’ll be telling me they bought </a:t>
            </a:r>
            <a:r>
              <a:rPr lang="en-GB" sz="7200" dirty="0" err="1"/>
              <a:t>skype</a:t>
            </a:r>
            <a:endParaRPr lang="en-US" sz="7200" dirty="0"/>
          </a:p>
          <a:p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78617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erris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sxc.hu/pic/l/s/su/sundarksom/1327912_304534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-136525"/>
            <a:ext cx="9525000" cy="952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Similarities not our differences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8544" y="6172200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</a:rPr>
              <a:t>sundarksom</a:t>
            </a:r>
            <a:r>
              <a:rPr lang="en-US" sz="1000" dirty="0">
                <a:solidFill>
                  <a:schemeClr val="bg1"/>
                </a:solidFill>
              </a:rPr>
              <a:t> http://crazymultimedia.blogspot.com/</a:t>
            </a:r>
          </a:p>
        </p:txBody>
      </p:sp>
    </p:spTree>
    <p:extLst>
      <p:ext uri="{BB962C8B-B14F-4D97-AF65-F5344CB8AC3E}">
        <p14:creationId xmlns:p14="http://schemas.microsoft.com/office/powerpoint/2010/main" val="297365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54" y="685800"/>
            <a:ext cx="9151434" cy="5522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502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mabeeby\Pictures\From thebeebs (2)\Camera roll\WP_0004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5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@</a:t>
            </a:r>
            <a:r>
              <a:rPr lang="en-GB" dirty="0" err="1" smtClean="0"/>
              <a:t>charliejennings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23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066800" y="1905000"/>
            <a:ext cx="6739345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-</a:t>
            </a:r>
            <a:r>
              <a:rPr lang="en-US" sz="3600" dirty="0" err="1" smtClean="0">
                <a:solidFill>
                  <a:schemeClr val="bg1"/>
                </a:solidFill>
              </a:rPr>
              <a:t>webkit</a:t>
            </a:r>
            <a:r>
              <a:rPr lang="en-US" sz="3600" dirty="0" smtClean="0">
                <a:solidFill>
                  <a:schemeClr val="bg1"/>
                </a:solidFill>
              </a:rPr>
              <a:t>-transform</a:t>
            </a:r>
            <a:r>
              <a:rPr lang="en-US" sz="3600" dirty="0">
                <a:solidFill>
                  <a:schemeClr val="bg1"/>
                </a:solidFill>
              </a:rPr>
              <a:t>: rotate(-10deg);</a:t>
            </a:r>
          </a:p>
          <a:p>
            <a:r>
              <a:rPr lang="en-US" sz="3600" dirty="0">
                <a:solidFill>
                  <a:schemeClr val="bg1"/>
                </a:solidFill>
              </a:rPr>
              <a:t>-</a:t>
            </a:r>
            <a:r>
              <a:rPr lang="en-US" sz="3600" dirty="0" err="1" smtClean="0">
                <a:solidFill>
                  <a:schemeClr val="bg1"/>
                </a:solidFill>
              </a:rPr>
              <a:t>moz</a:t>
            </a:r>
            <a:r>
              <a:rPr lang="en-US" sz="3600" dirty="0" smtClean="0">
                <a:solidFill>
                  <a:schemeClr val="bg1"/>
                </a:solidFill>
              </a:rPr>
              <a:t>-transform</a:t>
            </a:r>
            <a:r>
              <a:rPr lang="en-US" sz="3600" dirty="0">
                <a:solidFill>
                  <a:schemeClr val="bg1"/>
                </a:solidFill>
              </a:rPr>
              <a:t>: rotate(-10deg);</a:t>
            </a:r>
          </a:p>
          <a:p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-</a:t>
            </a:r>
            <a:r>
              <a:rPr lang="en-US" sz="3600" dirty="0">
                <a:solidFill>
                  <a:schemeClr val="bg1"/>
                </a:solidFill>
              </a:rPr>
              <a:t>ms-transform: rotate(-10deg</a:t>
            </a:r>
            <a:r>
              <a:rPr lang="en-US" sz="3600" dirty="0" smtClean="0">
                <a:solidFill>
                  <a:schemeClr val="bg1"/>
                </a:solidFill>
              </a:rPr>
              <a:t>);</a:t>
            </a:r>
          </a:p>
          <a:p>
            <a:r>
              <a:rPr lang="en-GB" sz="3600" dirty="0" smtClean="0">
                <a:solidFill>
                  <a:schemeClr val="bg1"/>
                </a:solidFill>
              </a:rPr>
              <a:t>-o</a:t>
            </a:r>
            <a:r>
              <a:rPr lang="en-US" sz="3600" dirty="0" smtClean="0">
                <a:solidFill>
                  <a:schemeClr val="bg1"/>
                </a:solidFill>
              </a:rPr>
              <a:t>-transform</a:t>
            </a:r>
            <a:r>
              <a:rPr lang="en-US" sz="3600" dirty="0">
                <a:solidFill>
                  <a:schemeClr val="bg1"/>
                </a:solidFill>
              </a:rPr>
              <a:t>: rotate(-10deg);</a:t>
            </a:r>
          </a:p>
          <a:p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01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8" y="609600"/>
            <a:ext cx="9114262" cy="550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271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future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IE10 release every 8-12 weeks</a:t>
            </a:r>
          </a:p>
          <a:p>
            <a:r>
              <a:rPr lang="en-GB" dirty="0" smtClean="0"/>
              <a:t>Expect us to use the power of the machine more and more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48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A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do we build a browser?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The browser is the most used application on a PC</a:t>
            </a:r>
          </a:p>
          <a:p>
            <a:r>
              <a:rPr lang="en-GB" dirty="0" smtClean="0"/>
              <a:t>We want to make sure we deliver the best experience to Windows users</a:t>
            </a:r>
            <a:endParaRPr lang="en-GB" dirty="0"/>
          </a:p>
          <a:p>
            <a:r>
              <a:rPr lang="en-GB" dirty="0" smtClean="0"/>
              <a:t>Have our previous browsers delivered the best experience?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709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IE10 - Platform Preview 1 – April 2011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CSS3 </a:t>
            </a:r>
            <a:r>
              <a:rPr lang="en-GB" dirty="0"/>
              <a:t>multi-column layout</a:t>
            </a:r>
          </a:p>
          <a:p>
            <a:r>
              <a:rPr lang="en-GB" dirty="0"/>
              <a:t>CSS3 grid layout</a:t>
            </a:r>
          </a:p>
          <a:p>
            <a:r>
              <a:rPr lang="en-GB" dirty="0"/>
              <a:t>CSS3 flexible box layout</a:t>
            </a:r>
          </a:p>
          <a:p>
            <a:r>
              <a:rPr lang="en-GB" dirty="0"/>
              <a:t>CSS3 gradients</a:t>
            </a:r>
          </a:p>
          <a:p>
            <a:r>
              <a:rPr lang="en-GB" dirty="0"/>
              <a:t>ES5 strict mode. </a:t>
            </a:r>
          </a:p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18891" y="6137562"/>
            <a:ext cx="4594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http://</a:t>
            </a:r>
            <a:r>
              <a:rPr lang="en-US" sz="2800" dirty="0" smtClean="0">
                <a:solidFill>
                  <a:schemeClr val="bg1"/>
                </a:solidFill>
              </a:rPr>
              <a:t>bit.ly/platformpreview7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95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IE10 - Platform Preview 1 – April 2011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CSS3 </a:t>
            </a:r>
            <a:r>
              <a:rPr lang="en-GB" dirty="0"/>
              <a:t>multi-column layout</a:t>
            </a:r>
          </a:p>
          <a:p>
            <a:r>
              <a:rPr lang="en-GB" dirty="0"/>
              <a:t>CSS3 grid layout</a:t>
            </a:r>
          </a:p>
          <a:p>
            <a:r>
              <a:rPr lang="en-GB" dirty="0"/>
              <a:t>CSS3 flexible box layout</a:t>
            </a:r>
          </a:p>
          <a:p>
            <a:r>
              <a:rPr lang="en-GB" dirty="0"/>
              <a:t>CSS3 gradients</a:t>
            </a:r>
          </a:p>
          <a:p>
            <a:r>
              <a:rPr lang="en-GB" dirty="0"/>
              <a:t>ES5 strict mode. </a:t>
            </a:r>
          </a:p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18891" y="6137562"/>
            <a:ext cx="4594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http://</a:t>
            </a:r>
            <a:r>
              <a:rPr lang="en-US" sz="2800" dirty="0" smtClean="0">
                <a:solidFill>
                  <a:schemeClr val="bg1"/>
                </a:solidFill>
              </a:rPr>
              <a:t>bit.ly/platformpreview7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24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3933825"/>
            <a:ext cx="10401300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3500" y="123825"/>
            <a:ext cx="13677900" cy="376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090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9" y="609600"/>
            <a:ext cx="9127272" cy="5507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991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IE10 - Platform Preview </a:t>
            </a:r>
            <a:r>
              <a:rPr lang="en-GB" dirty="0" smtClean="0"/>
              <a:t>2 </a:t>
            </a:r>
            <a:r>
              <a:rPr lang="en-GB" dirty="0"/>
              <a:t>– </a:t>
            </a:r>
            <a:r>
              <a:rPr lang="en-GB" dirty="0" smtClean="0"/>
              <a:t>June 2011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CSS3 Floats, </a:t>
            </a:r>
          </a:p>
          <a:p>
            <a:r>
              <a:rPr lang="en-US" dirty="0"/>
              <a:t>HTML5 Drag-drop, </a:t>
            </a:r>
          </a:p>
          <a:p>
            <a:r>
              <a:rPr lang="en-US" dirty="0"/>
              <a:t>File reader API, </a:t>
            </a:r>
          </a:p>
          <a:p>
            <a:r>
              <a:rPr lang="en-US" dirty="0"/>
              <a:t>Media Query Listeners </a:t>
            </a:r>
          </a:p>
          <a:p>
            <a:r>
              <a:rPr lang="en-US" dirty="0"/>
              <a:t>Initial support for HTML5 Forms. </a:t>
            </a:r>
          </a:p>
          <a:p>
            <a:r>
              <a:rPr lang="en-US" dirty="0"/>
              <a:t>Web Workers with Channel Messaging, </a:t>
            </a:r>
            <a:r>
              <a:rPr lang="en-US" dirty="0" err="1"/>
              <a:t>Async</a:t>
            </a:r>
            <a:r>
              <a:rPr lang="en-US" dirty="0"/>
              <a:t> script support, and others. </a:t>
            </a:r>
          </a:p>
          <a:p>
            <a:r>
              <a:rPr lang="en-US" dirty="0"/>
              <a:t>HTML5 Sandbox and </a:t>
            </a:r>
            <a:r>
              <a:rPr lang="en-US" dirty="0" err="1"/>
              <a:t>iframe</a:t>
            </a:r>
            <a:r>
              <a:rPr lang="en-US" dirty="0"/>
              <a:t> isolation. </a:t>
            </a:r>
          </a:p>
          <a:p>
            <a:r>
              <a:rPr lang="en-US" dirty="0" err="1"/>
              <a:t>setImmediate</a:t>
            </a:r>
            <a:r>
              <a:rPr lang="en-US" dirty="0"/>
              <a:t>, </a:t>
            </a:r>
            <a:r>
              <a:rPr lang="en-US" dirty="0" err="1"/>
              <a:t>requestAnimationFrame</a:t>
            </a:r>
            <a:r>
              <a:rPr lang="en-US" dirty="0"/>
              <a:t>, and </a:t>
            </a:r>
            <a:r>
              <a:rPr lang="en-US" dirty="0" err="1"/>
              <a:t>PageVisibility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GB" dirty="0" smtClean="0"/>
              <a:t>HTML5 Parsing Promise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04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 IE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&lt;!--[if IE 6]&gt; 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&lt;p&gt;You are using </a:t>
            </a:r>
            <a:r>
              <a:rPr lang="en-GB" dirty="0"/>
              <a:t>Internet Explorer </a:t>
            </a:r>
            <a:r>
              <a:rPr lang="en-GB" dirty="0" smtClean="0"/>
              <a:t>6: Seriously? It’s 2011&lt;/p</a:t>
            </a:r>
            <a:r>
              <a:rPr lang="en-GB" dirty="0"/>
              <a:t>&gt; 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&lt;![</a:t>
            </a:r>
            <a:r>
              <a:rPr lang="en-GB" dirty="0" err="1"/>
              <a:t>endif</a:t>
            </a:r>
            <a:r>
              <a:rPr lang="en-GB" dirty="0"/>
              <a:t>]--&gt; 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&lt;!--[if </a:t>
            </a:r>
            <a:r>
              <a:rPr lang="en-GB" dirty="0" smtClean="0"/>
              <a:t>IE]&gt; 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&lt;</a:t>
            </a:r>
            <a:r>
              <a:rPr lang="en-GB" dirty="0" smtClean="0"/>
              <a:t>p&gt;This is the number 1 issue we get with IE9… Feeding hacked CSS to IE9&lt;/</a:t>
            </a:r>
            <a:r>
              <a:rPr lang="en-GB" dirty="0"/>
              <a:t>p&gt; </a:t>
            </a:r>
          </a:p>
          <a:p>
            <a:pPr marL="0" indent="0">
              <a:buNone/>
            </a:pPr>
            <a:r>
              <a:rPr lang="en-GB" dirty="0"/>
              <a:t>&lt;![</a:t>
            </a:r>
            <a:r>
              <a:rPr lang="en-GB" dirty="0" err="1"/>
              <a:t>endif</a:t>
            </a:r>
            <a:r>
              <a:rPr lang="en-GB" dirty="0"/>
              <a:t>]--&gt; </a:t>
            </a:r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74904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http://ie.microsoft.com/testdrive/</a:t>
            </a:r>
          </a:p>
        </p:txBody>
      </p:sp>
    </p:spTree>
    <p:extLst>
      <p:ext uri="{BB962C8B-B14F-4D97-AF65-F5344CB8AC3E}">
        <p14:creationId xmlns:p14="http://schemas.microsoft.com/office/powerpoint/2010/main" val="278079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can you help?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Try IE9 and IE10</a:t>
            </a:r>
          </a:p>
          <a:p>
            <a:r>
              <a:rPr lang="en-GB" dirty="0" smtClean="0"/>
              <a:t>Feedback bugs</a:t>
            </a:r>
          </a:p>
          <a:p>
            <a:r>
              <a:rPr lang="en-GB" dirty="0" smtClean="0"/>
              <a:t>Talk to me about joining my IE Council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84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thankyou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p.s.</a:t>
            </a:r>
            <a:r>
              <a:rPr lang="en-GB" dirty="0" smtClean="0"/>
              <a:t> follow me</a:t>
            </a:r>
            <a:br>
              <a:rPr lang="en-GB" dirty="0" smtClean="0"/>
            </a:br>
            <a:r>
              <a:rPr lang="en-GB" dirty="0" smtClean="0"/>
              <a:t>@</a:t>
            </a:r>
            <a:r>
              <a:rPr lang="en-GB" dirty="0" err="1" smtClean="0"/>
              <a:t>thebeebs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>and visit us at the </a:t>
            </a:r>
            <a:r>
              <a:rPr lang="en-GB" dirty="0" err="1" smtClean="0"/>
              <a:t>ubelly</a:t>
            </a:r>
            <a:r>
              <a:rPr lang="en-GB" dirty="0" smtClean="0"/>
              <a:t> stand…</a:t>
            </a:r>
            <a:br>
              <a:rPr lang="en-GB" dirty="0" smtClean="0"/>
            </a:br>
            <a:r>
              <a:rPr lang="en-GB" dirty="0" smtClean="0"/>
              <a:t>you can shout at me if you like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42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video:</a:t>
            </a:r>
            <a:br>
              <a:rPr lang="en-GB" dirty="0"/>
            </a:br>
            <a:r>
              <a:rPr lang="en-GB" dirty="0">
                <a:hlinkClick r:id="rId3"/>
              </a:rPr>
              <a:t>http://bit.ly/puyBN9</a:t>
            </a:r>
            <a:r>
              <a:rPr lang="en-GB" dirty="0"/>
              <a:t/>
            </a:r>
            <a:br>
              <a:rPr lang="en-GB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40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a8.sphotos.ak.fbcdn.net/hphotos-ak-snc6/230451_10150582380235214_807000213_18623927_5700106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-18586"/>
            <a:ext cx="5133975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2684431"/>
            <a:ext cx="3810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sz="4000" dirty="0" smtClean="0">
                <a:solidFill>
                  <a:schemeClr val="bg1"/>
                </a:solidFill>
              </a:rPr>
              <a:t>We didn’t listen enough to other opinions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40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GB" sz="4000" dirty="0" smtClean="0">
                <a:solidFill>
                  <a:schemeClr val="bg1"/>
                </a:solidFill>
              </a:rPr>
              <a:t>We locked ourselves away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we all make mistakes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88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238625"/>
          </a:xfrm>
        </p:spPr>
        <p:txBody>
          <a:bodyPr/>
          <a:lstStyle/>
          <a:p>
            <a:r>
              <a:rPr lang="en-GB" dirty="0"/>
              <a:t>t</a:t>
            </a:r>
            <a:r>
              <a:rPr lang="en-GB" dirty="0" smtClean="0"/>
              <a:t>hank you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243" y="3048000"/>
            <a:ext cx="23812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97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ie6countdown.com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52600"/>
            <a:ext cx="5947315" cy="4767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483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8915400" cy="1143000"/>
          </a:xfrm>
        </p:spPr>
        <p:txBody>
          <a:bodyPr/>
          <a:lstStyle/>
          <a:p>
            <a:r>
              <a:rPr lang="en-GB" sz="4000" dirty="0" smtClean="0"/>
              <a:t>Our Browser is released in 3 channels</a:t>
            </a:r>
            <a:endParaRPr lang="en-US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The released browser</a:t>
            </a:r>
          </a:p>
          <a:p>
            <a:r>
              <a:rPr lang="en-GB" dirty="0" smtClean="0"/>
              <a:t>Platform Previews</a:t>
            </a:r>
          </a:p>
          <a:p>
            <a:r>
              <a:rPr lang="en-GB" dirty="0" smtClean="0"/>
              <a:t>http://html5labs.com</a:t>
            </a:r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86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Segoe WP Light"/>
        <a:ea typeface=""/>
        <a:cs typeface=""/>
      </a:majorFont>
      <a:minorFont>
        <a:latin typeface="Segoe WP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PE_PPT_Template">
  <a:themeElements>
    <a:clrScheme name="DPE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7AC142"/>
      </a:accent1>
      <a:accent2>
        <a:srgbClr val="F3902D"/>
      </a:accent2>
      <a:accent3>
        <a:srgbClr val="8F2C8C"/>
      </a:accent3>
      <a:accent4>
        <a:srgbClr val="E1132A"/>
      </a:accent4>
      <a:accent5>
        <a:srgbClr val="0084C5"/>
      </a:accent5>
      <a:accent6>
        <a:srgbClr val="8F2C8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1045</Words>
  <Application>Microsoft Office PowerPoint</Application>
  <PresentationFormat>On-screen Show (4:3)</PresentationFormat>
  <Paragraphs>323</Paragraphs>
  <Slides>49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1" baseType="lpstr">
      <vt:lpstr>Office Theme</vt:lpstr>
      <vt:lpstr>DPE_PPT_Template</vt:lpstr>
      <vt:lpstr>Martin Beeby  @thebeebs @ubelly  IE the story so far  martin.beeby@microsoft.com </vt:lpstr>
      <vt:lpstr>follow me @thebeebs</vt:lpstr>
      <vt:lpstr>people like to shout at me</vt:lpstr>
      <vt:lpstr>Why do we build a browser?</vt:lpstr>
      <vt:lpstr>video: http://bit.ly/puyBN9 </vt:lpstr>
      <vt:lpstr>we all make mistakes</vt:lpstr>
      <vt:lpstr>thank you</vt:lpstr>
      <vt:lpstr>ie6countdown.com</vt:lpstr>
      <vt:lpstr>Our Browser is released in 3 channels</vt:lpstr>
      <vt:lpstr>The released browser</vt:lpstr>
      <vt:lpstr>Platform Previews</vt:lpstr>
      <vt:lpstr>Html5labs.com</vt:lpstr>
      <vt:lpstr>W3C HTML Working Group</vt:lpstr>
      <vt:lpstr>PowerPoint Presentation</vt:lpstr>
      <vt:lpstr>Last Update: 13th June 2011</vt:lpstr>
      <vt:lpstr>Microsofts Approach with HTML5</vt:lpstr>
      <vt:lpstr>HTML5 in IE9</vt:lpstr>
      <vt:lpstr>Platform Preview 1 – Mar 2010</vt:lpstr>
      <vt:lpstr>Platform Preview 2 – May 2010</vt:lpstr>
      <vt:lpstr>Platform Preview 3 – June 2010</vt:lpstr>
      <vt:lpstr>Platform Preview 4 – Aug 2010</vt:lpstr>
      <vt:lpstr>PP5 - IE9 Beta– Sep 2010</vt:lpstr>
      <vt:lpstr>Platform Preview 6 – Nov 2010</vt:lpstr>
      <vt:lpstr>Platform Preview 7 – Nov 2010</vt:lpstr>
      <vt:lpstr>IE9 Release Candidate– Feb 2011</vt:lpstr>
      <vt:lpstr>IE9 Release – March 2011</vt:lpstr>
      <vt:lpstr>http://www.beautyoftheweb.co.uk</vt:lpstr>
      <vt:lpstr>http://getie9.com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Similarities not our differences</vt:lpstr>
      <vt:lpstr>PowerPoint Presentation</vt:lpstr>
      <vt:lpstr>@charliejennings</vt:lpstr>
      <vt:lpstr>PowerPoint Presentation</vt:lpstr>
      <vt:lpstr>PowerPoint Presentation</vt:lpstr>
      <vt:lpstr>The future</vt:lpstr>
      <vt:lpstr>IE10 - Platform Preview 1 – April 2011</vt:lpstr>
      <vt:lpstr>IE10 - Platform Preview 1 – April 2011</vt:lpstr>
      <vt:lpstr>PowerPoint Presentation</vt:lpstr>
      <vt:lpstr>PowerPoint Presentation</vt:lpstr>
      <vt:lpstr>IE10 - Platform Preview 2 – June 2011</vt:lpstr>
      <vt:lpstr>If IE</vt:lpstr>
      <vt:lpstr>http://ie.microsoft.com/testdrive/</vt:lpstr>
      <vt:lpstr>How can you help?</vt:lpstr>
      <vt:lpstr>thankyou</vt:lpstr>
      <vt:lpstr>p.s. follow me @thebeebs  and visit us at the ubelly stand… you can shout at me if you like</vt:lpstr>
    </vt:vector>
  </TitlesOfParts>
  <LinksUpToDate>false</LinksUpToDate>
  <SharedDoc>false</SharedDoc>
  <HLinks>
    <vt:vector size="6" baseType="variant">
      <vt:variant>
        <vt:i4>7</vt:i4>
      </vt:variant>
      <vt:variant>
        <vt:i4>6</vt:i4>
      </vt:variant>
      <vt:variant>
        <vt:i4>0</vt:i4>
      </vt:variant>
      <vt:variant>
        <vt:i4>7</vt:i4>
      </vt:variant>
      <vt:variant>
        <vt:lpwstr>http://bit.ly/puyBN9</vt:lpwstr>
      </vt:variant>
      <vt:variant>
        <vt:lpwstr/>
      </vt:variant>
    </vt:vector>
  </HLinks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Martin Beeby  @thebeebs @ubelly  IE the story so far  martin.beeby@microsoft.com </dc:title>
  <dc:creator/>
  <cp:lastModifiedBy/>
  <cp:revision>2</cp:revision>
  <dcterms:created xsi:type="dcterms:W3CDTF">2011-07-20T17:20:51Z</dcterms:created>
  <dcterms:modified xsi:type="dcterms:W3CDTF">2011-10-15T19:17:27Z</dcterms:modified>
</cp:coreProperties>
</file>